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59" r:id="rId16"/>
    <p:sldId id="25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4"/>
  </p:normalViewPr>
  <p:slideViewPr>
    <p:cSldViewPr snapToGrid="0" snapToObjects="1">
      <p:cViewPr varScale="1">
        <p:scale>
          <a:sx n="59" d="100"/>
          <a:sy n="59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3EAF2-7E86-F44A-91AA-C74F3D746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025EB5-F262-B546-B1AC-F8CBE8EB0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5C5BEA-1E81-984C-84C2-E0C53569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95EAA4-F074-EF4D-8B82-17E7E214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2CBE4F-591B-3441-88E0-09E4FD13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81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EE716-22F1-BE49-8567-D962C6C4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4D6448-5C99-B84F-97D3-EAAD8242D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9A138C-E54C-0F43-AA0B-61C1EB51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FA6095-3CCC-CD40-92C2-685E508A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7A5BE5-DB30-0743-9FBB-BE790031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02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923862-9B21-824C-9390-973CCA7BF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2B640E-E91F-EC4C-814D-AA38CE80C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3DF5D-D7E2-5343-8BD2-89E2EC92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12D7A9-FAA4-574A-8929-CEB487EC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11B2C6-CF59-B24B-95C0-ABA15292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7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22E75-5EED-0D4A-9A5E-526935AA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3D89A5-BE7F-BD4B-B100-D99E536F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D7218-5F9D-0448-A309-FBECEF32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4D0A85-E887-4644-9235-3EE7B6FE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C88EB-7F23-834C-82DA-2707D8AE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31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BC018-7EED-1049-8357-9C73B5B8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DDAA5A-6C99-C042-AB5E-653315BAE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3AC654-D16A-3042-AB5A-7C9695E4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FEC71B-BC39-9B4B-826E-609E651C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C3E646-FE27-9D4B-B3DD-72C074A2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7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67058-0266-234B-86E7-A19362A7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AAE6A8-FABC-6E44-8B72-674759D75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5E68AF-012A-DB46-84BB-41A1E6CF8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488155-116C-D241-A77C-986BE4A9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5C0C52-47E1-5D4E-986F-AA807B7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46FD9C-B740-7246-80F4-A9168293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2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D0556-8EF0-F24B-B661-6D37B80E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CBF6B4-028D-E540-8992-0E33756A0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54421C-4E11-7846-97F4-CD781D832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C67F32-5356-D34C-9324-948F3E415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49AA6D-BA5F-5841-BC1D-9009E905F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213F5D-3DFD-C346-849D-195FD30E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0C4B07-16D4-8A4F-9BE5-8E14C614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B2914A-EA5F-C746-AFF9-7D88FFB6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8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67116-4FD4-2749-AAC4-B4063E57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5DE02D-59C1-594B-84BA-4AE5422C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225C94-CD89-5745-B894-021A6F75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1FA5DC-F4E9-0649-B81F-E24CA35F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7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EC6680-0270-7744-BFEE-36A34FF9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6A0831-2706-994A-8819-4CCAB14E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D9A432-A0F9-1A44-860B-2B4FF594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33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152D-F5C4-EB44-A7BB-8BCF0E39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2820F4-208A-E747-A466-90294B81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D0EED4-600B-784C-A544-D55450BD8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E329E2-58B8-D14C-937A-51B7F314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415244-7A7C-7F48-8F2F-50E5FDB0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44F4AA-59CC-7946-BCCD-114A1E71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5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0F51B-EC70-FA44-90D2-3552C502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D1CCE6-7AF4-164D-AC0E-AE2925AE8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F60357-8865-D449-9B57-A8AE9B78C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C4FBB8-FD90-924C-BEC2-A1AFFC9D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934768-EB6B-5F43-BDF6-B73CCA3B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0B4AF3-D2D6-C843-8CD9-3F4DD627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9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F24084-DE8F-B54C-A04B-9FC050C4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3E1A1B-8002-AD4D-9C77-3264317EA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0545C-938C-B047-9A6A-EB7F815EA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7191-2DB6-5B41-AA76-DAEB8B4B6AF6}" type="datetimeFigureOut">
              <a:rPr lang="de-DE" smtClean="0"/>
              <a:t>04.10.2019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242C9C-5BCF-7340-ABA3-841A3CF7B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65968-E42D-5849-B82C-CC9E61C51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960E-5908-CD43-9764-F8006CF2E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88DB9C-B217-4749-8690-E3BED9E0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769378"/>
            <a:ext cx="8026400" cy="56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Uhr, Anzeige enthält.&#10;&#10;Automatisch generierte Beschreibung">
            <a:extLst>
              <a:ext uri="{FF2B5EF4-FFF2-40B4-BE49-F238E27FC236}">
                <a16:creationId xmlns:a16="http://schemas.microsoft.com/office/drawing/2014/main" id="{4D6E4826-4396-BA43-8DC3-2B91AA3CB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DE9DA-B272-4649-80BD-B6559905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96A72D6-3567-1C49-9C6C-7031EBFAB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6B5CD2-19B8-BE4B-B99F-CA57B98C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 descr="Ein Bild, das Anzeige, Uhr enthält.&#10;&#10;Automatisch generierte Beschreibung">
            <a:extLst>
              <a:ext uri="{FF2B5EF4-FFF2-40B4-BE49-F238E27FC236}">
                <a16:creationId xmlns:a16="http://schemas.microsoft.com/office/drawing/2014/main" id="{74473077-1CA1-8D4B-9A87-E4E5982B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5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Anzeige enthält.&#10;&#10;Automatisch generierte Beschreibung">
            <a:extLst>
              <a:ext uri="{FF2B5EF4-FFF2-40B4-BE49-F238E27FC236}">
                <a16:creationId xmlns:a16="http://schemas.microsoft.com/office/drawing/2014/main" id="{97C0A470-7553-6B45-AD88-C791CACD2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Anzeige enthält.&#10;&#10;Automatisch generierte Beschreibung">
            <a:extLst>
              <a:ext uri="{FF2B5EF4-FFF2-40B4-BE49-F238E27FC236}">
                <a16:creationId xmlns:a16="http://schemas.microsoft.com/office/drawing/2014/main" id="{478CEEF7-64F8-2D42-B274-25FF1E3F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2C1FF2-527A-7B46-891A-5E64C0898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570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9E6445-BDAD-2C4D-8873-8F6F0BDA6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76CBE-F61C-0740-976C-E39C4891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9F650-F8A3-5548-BB64-1797B76D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14FC1AD-1B81-6C4C-B25A-326446343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4559F-78CA-4A42-BC41-AACD9C8B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9D7B2C-A9CA-FF48-8CFB-F38C004D0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377" y="0"/>
            <a:ext cx="8178598" cy="6858000"/>
          </a:xfrm>
        </p:spPr>
      </p:pic>
    </p:spTree>
    <p:extLst>
      <p:ext uri="{BB962C8B-B14F-4D97-AF65-F5344CB8AC3E}">
        <p14:creationId xmlns:p14="http://schemas.microsoft.com/office/powerpoint/2010/main" val="37858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53758-0A2B-274C-9DC9-0DAF48D37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F72AB1-6961-1746-87CC-A3A03A32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5A3122-D682-0845-9BA1-53BD6708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B509931-1A48-6F4D-BB44-4DF546CBD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Uhr enthält.&#10;&#10;Automatisch generierte Beschreibung">
            <a:extLst>
              <a:ext uri="{FF2B5EF4-FFF2-40B4-BE49-F238E27FC236}">
                <a16:creationId xmlns:a16="http://schemas.microsoft.com/office/drawing/2014/main" id="{2A902AAE-9EC3-6A4F-B129-3C765FB8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Uhr enthält.&#10;&#10;Automatisch generierte Beschreibung">
            <a:extLst>
              <a:ext uri="{FF2B5EF4-FFF2-40B4-BE49-F238E27FC236}">
                <a16:creationId xmlns:a16="http://schemas.microsoft.com/office/drawing/2014/main" id="{1ADA9B74-BCB3-F64C-9485-9644E3E11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Uhr enthält.&#10;&#10;Automatisch generierte Beschreibung">
            <a:extLst>
              <a:ext uri="{FF2B5EF4-FFF2-40B4-BE49-F238E27FC236}">
                <a16:creationId xmlns:a16="http://schemas.microsoft.com/office/drawing/2014/main" id="{CD43F40C-E7BE-7B4F-AB31-E6413235B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Uhr enthält.&#10;&#10;Automatisch generierte Beschreibung">
            <a:extLst>
              <a:ext uri="{FF2B5EF4-FFF2-40B4-BE49-F238E27FC236}">
                <a16:creationId xmlns:a16="http://schemas.microsoft.com/office/drawing/2014/main" id="{E1EF4207-1E0F-7A49-B2E7-B129B7665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Uhr enthält.&#10;&#10;Automatisch generierte Beschreibung">
            <a:extLst>
              <a:ext uri="{FF2B5EF4-FFF2-40B4-BE49-F238E27FC236}">
                <a16:creationId xmlns:a16="http://schemas.microsoft.com/office/drawing/2014/main" id="{81111F7F-1D5C-C745-B7DC-EBB497838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0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Bastian Hagenlocher</dc:creator>
  <cp:lastModifiedBy>Marianne Haag</cp:lastModifiedBy>
  <cp:revision>9</cp:revision>
  <dcterms:created xsi:type="dcterms:W3CDTF">2019-06-04T14:54:16Z</dcterms:created>
  <dcterms:modified xsi:type="dcterms:W3CDTF">2019-10-04T15:26:46Z</dcterms:modified>
</cp:coreProperties>
</file>