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61" r:id="rId5"/>
  </p:sldIdLst>
  <p:sldSz cx="5761038" cy="3240088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5pPr>
    <a:lvl6pPr marL="2286000" algn="l" defTabSz="4572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6pPr>
    <a:lvl7pPr marL="2743200" algn="l" defTabSz="4572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7pPr>
    <a:lvl8pPr marL="3200400" algn="l" defTabSz="4572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8pPr>
    <a:lvl9pPr marL="3657600" algn="l" defTabSz="4572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42">
          <p15:clr>
            <a:srgbClr val="A4A3A4"/>
          </p15:clr>
        </p15:guide>
        <p15:guide id="2" pos="2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33"/>
    <a:srgbClr val="E2003B"/>
    <a:srgbClr val="E22C1E"/>
    <a:srgbClr val="F03510"/>
    <a:srgbClr val="FF0066"/>
    <a:srgbClr val="CC3300"/>
    <a:srgbClr val="DBD9DB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96" y="96"/>
      </p:cViewPr>
      <p:guideLst>
        <p:guide orient="horz" pos="442"/>
        <p:guide pos="2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ea typeface="Geneva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ea typeface="Geneva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ea typeface="Geneva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4408DCEE-482D-094B-AD4C-DA90A3E2B05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96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088832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567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7688" indent="-285750">
              <a:defRPr/>
            </a:lvl2pPr>
            <a:lvl3pPr marL="808038" indent="-228600" defTabSz="808038">
              <a:tabLst/>
              <a:defRPr/>
            </a:lvl3pPr>
            <a:lvl4pPr marL="1068388" indent="-228600">
              <a:defRPr/>
            </a:lvl4pPr>
            <a:lvl5pPr marL="1341438" indent="-228600"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971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6521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324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324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6297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 marL="547688" indent="-285750">
              <a:defRPr sz="2000"/>
            </a:lvl2pPr>
            <a:lvl3pPr marL="808038" indent="-228600" defTabSz="808038">
              <a:tabLst/>
              <a:defRPr sz="1800"/>
            </a:lvl3pPr>
            <a:lvl4pPr marL="1068388" indent="-228600">
              <a:tabLst/>
              <a:defRPr sz="1600"/>
            </a:lvl4pPr>
            <a:lvl5pPr marL="1341438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10"/>
          </p:nvPr>
        </p:nvSpPr>
        <p:spPr>
          <a:xfrm>
            <a:off x="4644008" y="2174875"/>
            <a:ext cx="4040188" cy="3951288"/>
          </a:xfrm>
        </p:spPr>
        <p:txBody>
          <a:bodyPr/>
          <a:lstStyle>
            <a:lvl1pPr>
              <a:defRPr sz="2400"/>
            </a:lvl1pPr>
            <a:lvl2pPr marL="547688" indent="-285750">
              <a:defRPr sz="2000"/>
            </a:lvl2pPr>
            <a:lvl3pPr marL="808038" indent="-228600" defTabSz="808038">
              <a:tabLst/>
              <a:defRPr sz="1800"/>
            </a:lvl3pPr>
            <a:lvl4pPr marL="1068388" indent="-228600">
              <a:tabLst/>
              <a:defRPr sz="1600"/>
            </a:lvl4pPr>
            <a:lvl5pPr marL="1341438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40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00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3213"/>
            <a:ext cx="8218488" cy="1138237"/>
          </a:xfrm>
        </p:spPr>
        <p:txBody>
          <a:bodyPr/>
          <a:lstStyle>
            <a:lvl1pPr>
              <a:defRPr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68313" y="1628775"/>
            <a:ext cx="4038600" cy="3240088"/>
          </a:xfrm>
        </p:spPr>
        <p:txBody>
          <a:bodyPr/>
          <a:lstStyle>
            <a:lvl2pPr marL="547688" indent="-285750">
              <a:defRPr/>
            </a:lvl2pPr>
            <a:lvl3pPr marL="808038" indent="-228600">
              <a:defRPr/>
            </a:lvl3pPr>
            <a:lvl4pPr marL="1068388" indent="-228600">
              <a:defRPr/>
            </a:lvl4pPr>
            <a:lvl5pPr marL="1341438" indent="-228600"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half" idx="10"/>
          </p:nvPr>
        </p:nvSpPr>
        <p:spPr>
          <a:xfrm>
            <a:off x="4644008" y="1628775"/>
            <a:ext cx="4038600" cy="3240088"/>
          </a:xfrm>
        </p:spPr>
        <p:txBody>
          <a:bodyPr/>
          <a:lstStyle>
            <a:lvl2pPr marL="547688" indent="-285750">
              <a:defRPr/>
            </a:lvl2pPr>
            <a:lvl3pPr marL="808038" indent="-228600">
              <a:defRPr/>
            </a:lvl3pPr>
            <a:lvl4pPr marL="1068388" indent="-228600">
              <a:defRPr/>
            </a:lvl4pPr>
            <a:lvl5pPr marL="1341438" indent="-228600"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044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6.png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42875"/>
            <a:ext cx="5178425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769938"/>
            <a:ext cx="5184775" cy="153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2" name="Bild 1" descr="CVJMAG_100Jahre_RGB_klein.jpe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735" y="2737518"/>
            <a:ext cx="703704" cy="3474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4" r:id="rId3"/>
    <p:sldLayoutId id="2147483653" r:id="rId4"/>
    <p:sldLayoutId id="2147483652" r:id="rId5"/>
    <p:sldLayoutId id="2147483651" r:id="rId6"/>
    <p:sldLayoutId id="2147483650" r:id="rId7"/>
    <p:sldLayoutId id="2147483649" r:id="rId8"/>
  </p:sldLayoutIdLst>
  <p:hf hdr="0" ftr="0" dt="0"/>
  <p:txStyles>
    <p:titleStyle>
      <a:lvl1pPr algn="l" defTabSz="514350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CC0033"/>
          </a:solidFill>
          <a:latin typeface="+mj-lt"/>
          <a:ea typeface="ＭＳ Ｐゴシック" charset="0"/>
          <a:cs typeface="Geneva" charset="0"/>
        </a:defRPr>
      </a:lvl1pPr>
      <a:lvl2pPr algn="l" defTabSz="514350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CC0033"/>
          </a:solidFill>
          <a:latin typeface="Trebuchet MS" charset="0"/>
          <a:ea typeface="ＭＳ Ｐゴシック" charset="0"/>
          <a:cs typeface="Geneva" charset="0"/>
        </a:defRPr>
      </a:lvl2pPr>
      <a:lvl3pPr algn="l" defTabSz="514350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CC0033"/>
          </a:solidFill>
          <a:latin typeface="Trebuchet MS" charset="0"/>
          <a:ea typeface="ＭＳ Ｐゴシック" charset="0"/>
          <a:cs typeface="Geneva" charset="0"/>
        </a:defRPr>
      </a:lvl3pPr>
      <a:lvl4pPr algn="l" defTabSz="514350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CC0033"/>
          </a:solidFill>
          <a:latin typeface="Trebuchet MS" charset="0"/>
          <a:ea typeface="ＭＳ Ｐゴシック" charset="0"/>
          <a:cs typeface="Geneva" charset="0"/>
        </a:defRPr>
      </a:lvl4pPr>
      <a:lvl5pPr algn="l" defTabSz="514350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CC0033"/>
          </a:solidFill>
          <a:latin typeface="Trebuchet MS" charset="0"/>
          <a:ea typeface="ＭＳ Ｐゴシック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E2003B"/>
          </a:solidFill>
          <a:latin typeface="Trebuchet MS" charset="0"/>
          <a:ea typeface="Genev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E2003B"/>
          </a:solidFill>
          <a:latin typeface="Trebuchet MS" charset="0"/>
          <a:ea typeface="Genev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E2003B"/>
          </a:solidFill>
          <a:latin typeface="Trebuchet MS" charset="0"/>
          <a:ea typeface="Genev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E2003B"/>
          </a:solidFill>
          <a:latin typeface="Trebuchet MS" charset="0"/>
          <a:ea typeface="Geneva" charset="0"/>
        </a:defRPr>
      </a:lvl9pPr>
    </p:titleStyle>
    <p:bodyStyle>
      <a:lvl1pPr marL="222250" indent="-222250" algn="l" defTabSz="514350" rtl="0" eaLnBrk="1" fontAlgn="base" hangingPunct="1">
        <a:spcBef>
          <a:spcPct val="0"/>
        </a:spcBef>
        <a:spcAft>
          <a:spcPts val="338"/>
        </a:spcAft>
        <a:buClr>
          <a:srgbClr val="E2003B"/>
        </a:buClr>
        <a:buSzPct val="80000"/>
        <a:buBlip>
          <a:blip r:embed="rId11"/>
        </a:buBlip>
        <a:defRPr>
          <a:solidFill>
            <a:schemeClr val="tx1"/>
          </a:solidFill>
          <a:latin typeface="+mn-lt"/>
          <a:ea typeface="ＭＳ Ｐゴシック" charset="0"/>
          <a:cs typeface="Geneva" charset="0"/>
        </a:defRPr>
      </a:lvl1pPr>
      <a:lvl2pPr marL="396875" indent="-179388" algn="l" defTabSz="514350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2"/>
        </a:buBlip>
        <a:defRPr sz="1600">
          <a:solidFill>
            <a:schemeClr val="tx1"/>
          </a:solidFill>
          <a:latin typeface="+mn-lt"/>
          <a:ea typeface="+mn-ea"/>
          <a:cs typeface="Geneva" charset="0"/>
        </a:defRPr>
      </a:lvl2pPr>
      <a:lvl3pPr marL="561975" indent="-168275" algn="l" defTabSz="514350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3"/>
        </a:buBlip>
        <a:defRPr sz="1400">
          <a:solidFill>
            <a:schemeClr val="tx1"/>
          </a:solidFill>
          <a:latin typeface="+mn-lt"/>
          <a:ea typeface="+mn-ea"/>
          <a:cs typeface="Geneva" charset="0"/>
        </a:defRPr>
      </a:lvl3pPr>
      <a:lvl4pPr marL="719138" indent="-149225" algn="l" defTabSz="514350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defRPr sz="1100">
          <a:solidFill>
            <a:schemeClr val="tx1"/>
          </a:solidFill>
          <a:latin typeface="+mn-lt"/>
          <a:ea typeface="+mn-ea"/>
          <a:cs typeface="Geneva" charset="0"/>
        </a:defRPr>
      </a:lvl4pPr>
      <a:lvl5pPr marL="874713" indent="-149225" algn="l" defTabSz="514350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5"/>
        </a:buBlip>
        <a:defRPr sz="1100">
          <a:solidFill>
            <a:schemeClr val="tx1"/>
          </a:solidFill>
          <a:latin typeface="+mn-lt"/>
          <a:ea typeface="+mn-ea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2247" y="1260004"/>
            <a:ext cx="4897438" cy="695325"/>
          </a:xfrm>
        </p:spPr>
        <p:txBody>
          <a:bodyPr/>
          <a:lstStyle/>
          <a:p>
            <a:pPr eaLnBrk="1" hangingPunct="1"/>
            <a:r>
              <a:rPr lang="de-DE" dirty="0">
                <a:latin typeface="Trebuchet MS" charset="0"/>
              </a:rPr>
              <a:t>Vernetzung von Anfang an</a:t>
            </a:r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" name="Bild 2" descr="Logo_CVJM-AG_Quadra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23" y="0"/>
            <a:ext cx="1296343" cy="11648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2487" y="107876"/>
            <a:ext cx="3168551" cy="2592288"/>
          </a:xfrm>
        </p:spPr>
        <p:txBody>
          <a:bodyPr/>
          <a:lstStyle/>
          <a:p>
            <a:pPr marL="0" indent="0" eaLnBrk="1" hangingPunct="1">
              <a:buNone/>
            </a:pPr>
            <a:endParaRPr lang="de-DE" sz="1400" dirty="0">
              <a:latin typeface="Trebuchet MS" charset="0"/>
            </a:endParaRPr>
          </a:p>
          <a:p>
            <a:pPr marL="0" indent="0" eaLnBrk="1" hangingPunct="1">
              <a:buNone/>
            </a:pPr>
            <a:r>
              <a:rPr lang="de-DE" sz="1400" dirty="0">
                <a:latin typeface="Trebuchet MS" charset="0"/>
              </a:rPr>
              <a:t>„Wir bildeten eine so genannte Arbeitsgemeinschaft unserer Sekretäre, die Jahr für Jahr zu meist auf Gütern unserer Freunde zusammentrat und die schönsten Früchte zeitigte.“</a:t>
            </a:r>
          </a:p>
          <a:p>
            <a:pPr marL="0" indent="0" eaLnBrk="1" hangingPunct="1">
              <a:buNone/>
            </a:pPr>
            <a:r>
              <a:rPr lang="de-DE" sz="1400" dirty="0">
                <a:latin typeface="Trebuchet MS" charset="0"/>
              </a:rPr>
              <a:t>(v. </a:t>
            </a:r>
            <a:r>
              <a:rPr lang="de-DE" sz="1400" dirty="0" err="1">
                <a:latin typeface="Trebuchet MS" charset="0"/>
              </a:rPr>
              <a:t>Hassell</a:t>
            </a:r>
            <a:r>
              <a:rPr lang="de-DE" sz="1400" dirty="0">
                <a:latin typeface="Trebuchet MS" charset="0"/>
              </a:rPr>
              <a:t>)</a:t>
            </a:r>
          </a:p>
        </p:txBody>
      </p:sp>
      <p:pic>
        <p:nvPicPr>
          <p:cNvPr id="3" name="Bild 2" descr="Paul Herzog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25825" cy="3240088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504255" y="271686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Myriad Pro"/>
                <a:cs typeface="Myriad Pro"/>
              </a:rPr>
              <a:t>Paul Herzog, erster </a:t>
            </a:r>
          </a:p>
          <a:p>
            <a:r>
              <a:rPr lang="de-DE" sz="1400" dirty="0">
                <a:solidFill>
                  <a:schemeClr val="bg1"/>
                </a:solidFill>
                <a:latin typeface="Myriad Pro"/>
                <a:cs typeface="Myriad Pro"/>
              </a:rPr>
              <a:t>AG-Generalsekretär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2487" y="107876"/>
            <a:ext cx="3168551" cy="2592288"/>
          </a:xfrm>
        </p:spPr>
        <p:txBody>
          <a:bodyPr/>
          <a:lstStyle/>
          <a:p>
            <a:pPr marL="0" indent="0" eaLnBrk="1" hangingPunct="1">
              <a:buNone/>
            </a:pPr>
            <a:endParaRPr lang="de-DE" sz="1400" dirty="0">
              <a:latin typeface="Trebuchet MS" charset="0"/>
            </a:endParaRPr>
          </a:p>
          <a:p>
            <a:pPr marL="0" indent="0" eaLnBrk="1" hangingPunct="1">
              <a:buNone/>
            </a:pPr>
            <a:r>
              <a:rPr lang="de-DE" sz="1400" dirty="0">
                <a:latin typeface="Trebuchet MS" charset="0"/>
              </a:rPr>
              <a:t>„Was uns Gott mit der ... Sekretärs-Gemeinschaft geschenkt hat, das soll nun für die Vereine selbst und die jungen Männer werden: ein brüderlicher Zusammenschluss, der, will‘s Gott, zu einer neuen Geistesbewegung im CVJM führt.“</a:t>
            </a:r>
          </a:p>
        </p:txBody>
      </p:sp>
      <p:pic>
        <p:nvPicPr>
          <p:cNvPr id="3" name="Bild 2" descr="Paul Herzog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25825" cy="324008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504255" y="271686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Myriad Pro"/>
                <a:cs typeface="Myriad Pro"/>
              </a:rPr>
              <a:t>Paul Herzog, erster </a:t>
            </a:r>
          </a:p>
          <a:p>
            <a:r>
              <a:rPr lang="de-DE" sz="1400" dirty="0">
                <a:solidFill>
                  <a:schemeClr val="bg1"/>
                </a:solidFill>
                <a:latin typeface="Myriad Pro"/>
                <a:cs typeface="Myriad Pro"/>
              </a:rPr>
              <a:t>AG-Generalsekretär</a:t>
            </a:r>
          </a:p>
        </p:txBody>
      </p:sp>
    </p:spTree>
    <p:extLst>
      <p:ext uri="{BB962C8B-B14F-4D97-AF65-F5344CB8AC3E}">
        <p14:creationId xmlns:p14="http://schemas.microsoft.com/office/powerpoint/2010/main" val="44839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Paul Herzog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25825" cy="324008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504255" y="271686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Myriad Pro"/>
                <a:cs typeface="Myriad Pro"/>
              </a:rPr>
              <a:t>Paul Herzog, erster </a:t>
            </a:r>
          </a:p>
          <a:p>
            <a:r>
              <a:rPr lang="de-DE" sz="1400" dirty="0">
                <a:solidFill>
                  <a:schemeClr val="bg1"/>
                </a:solidFill>
                <a:latin typeface="Myriad Pro"/>
                <a:cs typeface="Myriad Pro"/>
              </a:rPr>
              <a:t>AG-Generalsekretär</a:t>
            </a:r>
          </a:p>
        </p:txBody>
      </p:sp>
      <p:sp>
        <p:nvSpPr>
          <p:cNvPr id="2" name="Textplatzhalter 1"/>
          <p:cNvSpPr>
            <a:spLocks noGrp="1"/>
          </p:cNvSpPr>
          <p:nvPr>
            <p:ph type="body" sz="half" idx="1"/>
          </p:nvPr>
        </p:nvSpPr>
        <p:spPr>
          <a:xfrm>
            <a:off x="2664495" y="323900"/>
            <a:ext cx="3024336" cy="2303984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Gott ruft und segnet:</a:t>
            </a:r>
          </a:p>
          <a:p>
            <a:r>
              <a:rPr lang="de-DE" dirty="0"/>
              <a:t>Geistesgaben wecken</a:t>
            </a:r>
          </a:p>
          <a:p>
            <a:r>
              <a:rPr lang="de-DE" dirty="0"/>
              <a:t>Den Sport ernsthaft fördern</a:t>
            </a:r>
          </a:p>
          <a:p>
            <a:r>
              <a:rPr lang="de-DE" dirty="0"/>
              <a:t>Auf junge Mitarbeiter setzen</a:t>
            </a:r>
          </a:p>
          <a:p>
            <a:r>
              <a:rPr lang="de-DE" dirty="0"/>
              <a:t>Beziehungen leben</a:t>
            </a:r>
          </a:p>
        </p:txBody>
      </p:sp>
    </p:spTree>
    <p:extLst>
      <p:ext uri="{BB962C8B-B14F-4D97-AF65-F5344CB8AC3E}">
        <p14:creationId xmlns:p14="http://schemas.microsoft.com/office/powerpoint/2010/main" val="1321888628"/>
      </p:ext>
    </p:extLst>
  </p:cSld>
  <p:clrMapOvr>
    <a:masterClrMapping/>
  </p:clrMapOvr>
</p:sld>
</file>

<file path=ppt/theme/theme1.xml><?xml version="1.0" encoding="utf-8"?>
<a:theme xmlns:a="http://schemas.openxmlformats.org/drawingml/2006/main" name="2018_FKT-Vorlage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Trebuchet MS"/>
        <a:ea typeface="Geneva"/>
        <a:cs typeface=""/>
      </a:majorFont>
      <a:minorFont>
        <a:latin typeface="Trebuchet MS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2018_FKT-Vorlage.potx</Template>
  <TotalTime>0</TotalTime>
  <Words>111</Words>
  <Application>Microsoft Office PowerPoint</Application>
  <PresentationFormat>Benutzerdefiniert</PresentationFormat>
  <Paragraphs>17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Myriad Pro</vt:lpstr>
      <vt:lpstr>Trebuchet MS</vt:lpstr>
      <vt:lpstr>2018_FKT-Vorlage</vt:lpstr>
      <vt:lpstr>Vernetzung von Anfang an</vt:lpstr>
      <vt:lpstr>PowerPoint-Präsentation</vt:lpstr>
      <vt:lpstr>PowerPoint-Präsentation</vt:lpstr>
      <vt:lpstr>PowerPoint-Präsentation</vt:lpstr>
    </vt:vector>
  </TitlesOfParts>
  <Company>CVJM-Westbund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Friedemann Schmale</dc:creator>
  <cp:lastModifiedBy>Marianne Haag</cp:lastModifiedBy>
  <cp:revision>29</cp:revision>
  <dcterms:created xsi:type="dcterms:W3CDTF">2005-09-14T06:34:16Z</dcterms:created>
  <dcterms:modified xsi:type="dcterms:W3CDTF">2020-02-10T08:34:15Z</dcterms:modified>
</cp:coreProperties>
</file>