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1" r:id="rId6"/>
    <p:sldId id="262" r:id="rId7"/>
    <p:sldId id="257" r:id="rId8"/>
    <p:sldId id="264" r:id="rId9"/>
    <p:sldId id="263" r:id="rId10"/>
    <p:sldId id="266" r:id="rId11"/>
    <p:sldId id="267" r:id="rId12"/>
    <p:sldId id="268" r:id="rId13"/>
    <p:sldId id="269" r:id="rId14"/>
    <p:sldId id="270" r:id="rId15"/>
    <p:sldId id="265" r:id="rId16"/>
    <p:sldId id="271" r:id="rId17"/>
    <p:sldId id="272" r:id="rId18"/>
    <p:sldId id="273"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701"/>
  </p:normalViewPr>
  <p:slideViewPr>
    <p:cSldViewPr snapToGrid="0" snapToObjects="1">
      <p:cViewPr varScale="1">
        <p:scale>
          <a:sx n="59" d="100"/>
          <a:sy n="59" d="100"/>
        </p:scale>
        <p:origin x="72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0A1A6-4606-CC4B-97D0-1B783C31FF49}"/>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3C1C6398-D269-734A-86BF-F3A56FD7F8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569A270E-6E68-2D40-9C2A-C801F95D2B79}"/>
              </a:ext>
            </a:extLst>
          </p:cNvPr>
          <p:cNvSpPr>
            <a:spLocks noGrp="1"/>
          </p:cNvSpPr>
          <p:nvPr>
            <p:ph type="dt" sz="half" idx="10"/>
          </p:nvPr>
        </p:nvSpPr>
        <p:spPr/>
        <p:txBody>
          <a:bodyPr/>
          <a:lstStyle/>
          <a:p>
            <a:fld id="{FA2AB009-1245-154F-8B89-62E26FBEC1D8}" type="datetimeFigureOut">
              <a:rPr lang="de-DE" smtClean="0"/>
              <a:t>04.10.2019</a:t>
            </a:fld>
            <a:endParaRPr lang="de-DE"/>
          </a:p>
        </p:txBody>
      </p:sp>
      <p:sp>
        <p:nvSpPr>
          <p:cNvPr id="5" name="Fußzeilenplatzhalter 4">
            <a:extLst>
              <a:ext uri="{FF2B5EF4-FFF2-40B4-BE49-F238E27FC236}">
                <a16:creationId xmlns:a16="http://schemas.microsoft.com/office/drawing/2014/main" id="{935262DF-EBD0-4444-8632-B61BC0EDC5D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A292CBC-346B-9D46-83D5-1DB0948EB101}"/>
              </a:ext>
            </a:extLst>
          </p:cNvPr>
          <p:cNvSpPr>
            <a:spLocks noGrp="1"/>
          </p:cNvSpPr>
          <p:nvPr>
            <p:ph type="sldNum" sz="quarter" idx="12"/>
          </p:nvPr>
        </p:nvSpPr>
        <p:spPr/>
        <p:txBody>
          <a:bodyPr/>
          <a:lstStyle/>
          <a:p>
            <a:fld id="{54E697FC-1024-8B41-8653-FA6F5400CF8D}" type="slidenum">
              <a:rPr lang="de-DE" smtClean="0"/>
              <a:t>‹Nr.›</a:t>
            </a:fld>
            <a:endParaRPr lang="de-DE"/>
          </a:p>
        </p:txBody>
      </p:sp>
    </p:spTree>
    <p:extLst>
      <p:ext uri="{BB962C8B-B14F-4D97-AF65-F5344CB8AC3E}">
        <p14:creationId xmlns:p14="http://schemas.microsoft.com/office/powerpoint/2010/main" val="2691422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DA82B4-B6A8-D44F-8877-97E90F92FD98}"/>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31B3F04D-B116-194C-ADBD-6819BE896E40}"/>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CF41117-ABE6-6545-BC59-4245B32CBB99}"/>
              </a:ext>
            </a:extLst>
          </p:cNvPr>
          <p:cNvSpPr>
            <a:spLocks noGrp="1"/>
          </p:cNvSpPr>
          <p:nvPr>
            <p:ph type="dt" sz="half" idx="10"/>
          </p:nvPr>
        </p:nvSpPr>
        <p:spPr/>
        <p:txBody>
          <a:bodyPr/>
          <a:lstStyle/>
          <a:p>
            <a:fld id="{FA2AB009-1245-154F-8B89-62E26FBEC1D8}" type="datetimeFigureOut">
              <a:rPr lang="de-DE" smtClean="0"/>
              <a:t>04.10.2019</a:t>
            </a:fld>
            <a:endParaRPr lang="de-DE"/>
          </a:p>
        </p:txBody>
      </p:sp>
      <p:sp>
        <p:nvSpPr>
          <p:cNvPr id="5" name="Fußzeilenplatzhalter 4">
            <a:extLst>
              <a:ext uri="{FF2B5EF4-FFF2-40B4-BE49-F238E27FC236}">
                <a16:creationId xmlns:a16="http://schemas.microsoft.com/office/drawing/2014/main" id="{9900769C-10C8-5847-91BD-FA7B899086D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BDD0196-4DFB-BC43-988E-85589FF135F5}"/>
              </a:ext>
            </a:extLst>
          </p:cNvPr>
          <p:cNvSpPr>
            <a:spLocks noGrp="1"/>
          </p:cNvSpPr>
          <p:nvPr>
            <p:ph type="sldNum" sz="quarter" idx="12"/>
          </p:nvPr>
        </p:nvSpPr>
        <p:spPr/>
        <p:txBody>
          <a:bodyPr/>
          <a:lstStyle/>
          <a:p>
            <a:fld id="{54E697FC-1024-8B41-8653-FA6F5400CF8D}" type="slidenum">
              <a:rPr lang="de-DE" smtClean="0"/>
              <a:t>‹Nr.›</a:t>
            </a:fld>
            <a:endParaRPr lang="de-DE"/>
          </a:p>
        </p:txBody>
      </p:sp>
    </p:spTree>
    <p:extLst>
      <p:ext uri="{BB962C8B-B14F-4D97-AF65-F5344CB8AC3E}">
        <p14:creationId xmlns:p14="http://schemas.microsoft.com/office/powerpoint/2010/main" val="821161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307E7B3-7FEE-AB43-B136-349D0C811E5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DC1AAE46-683A-2C48-B4A2-ECEF6BE6D7B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C931D6C-7266-4F42-8713-1BF485E07E2E}"/>
              </a:ext>
            </a:extLst>
          </p:cNvPr>
          <p:cNvSpPr>
            <a:spLocks noGrp="1"/>
          </p:cNvSpPr>
          <p:nvPr>
            <p:ph type="dt" sz="half" idx="10"/>
          </p:nvPr>
        </p:nvSpPr>
        <p:spPr/>
        <p:txBody>
          <a:bodyPr/>
          <a:lstStyle/>
          <a:p>
            <a:fld id="{FA2AB009-1245-154F-8B89-62E26FBEC1D8}" type="datetimeFigureOut">
              <a:rPr lang="de-DE" smtClean="0"/>
              <a:t>04.10.2019</a:t>
            </a:fld>
            <a:endParaRPr lang="de-DE"/>
          </a:p>
        </p:txBody>
      </p:sp>
      <p:sp>
        <p:nvSpPr>
          <p:cNvPr id="5" name="Fußzeilenplatzhalter 4">
            <a:extLst>
              <a:ext uri="{FF2B5EF4-FFF2-40B4-BE49-F238E27FC236}">
                <a16:creationId xmlns:a16="http://schemas.microsoft.com/office/drawing/2014/main" id="{3143AA53-8110-7044-9496-DDA4824F9C1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40BA938-58C2-F145-A68E-553959F76B88}"/>
              </a:ext>
            </a:extLst>
          </p:cNvPr>
          <p:cNvSpPr>
            <a:spLocks noGrp="1"/>
          </p:cNvSpPr>
          <p:nvPr>
            <p:ph type="sldNum" sz="quarter" idx="12"/>
          </p:nvPr>
        </p:nvSpPr>
        <p:spPr/>
        <p:txBody>
          <a:bodyPr/>
          <a:lstStyle/>
          <a:p>
            <a:fld id="{54E697FC-1024-8B41-8653-FA6F5400CF8D}" type="slidenum">
              <a:rPr lang="de-DE" smtClean="0"/>
              <a:t>‹Nr.›</a:t>
            </a:fld>
            <a:endParaRPr lang="de-DE"/>
          </a:p>
        </p:txBody>
      </p:sp>
    </p:spTree>
    <p:extLst>
      <p:ext uri="{BB962C8B-B14F-4D97-AF65-F5344CB8AC3E}">
        <p14:creationId xmlns:p14="http://schemas.microsoft.com/office/powerpoint/2010/main" val="442542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F28C05-8886-FE47-84D9-89D429399BE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5700C69-F1E2-AE4C-94CC-8FA257D2F7CE}"/>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62C0C81-6BEE-CF4A-BD69-0B29B3B4DE03}"/>
              </a:ext>
            </a:extLst>
          </p:cNvPr>
          <p:cNvSpPr>
            <a:spLocks noGrp="1"/>
          </p:cNvSpPr>
          <p:nvPr>
            <p:ph type="dt" sz="half" idx="10"/>
          </p:nvPr>
        </p:nvSpPr>
        <p:spPr/>
        <p:txBody>
          <a:bodyPr/>
          <a:lstStyle/>
          <a:p>
            <a:fld id="{FA2AB009-1245-154F-8B89-62E26FBEC1D8}" type="datetimeFigureOut">
              <a:rPr lang="de-DE" smtClean="0"/>
              <a:t>04.10.2019</a:t>
            </a:fld>
            <a:endParaRPr lang="de-DE"/>
          </a:p>
        </p:txBody>
      </p:sp>
      <p:sp>
        <p:nvSpPr>
          <p:cNvPr id="5" name="Fußzeilenplatzhalter 4">
            <a:extLst>
              <a:ext uri="{FF2B5EF4-FFF2-40B4-BE49-F238E27FC236}">
                <a16:creationId xmlns:a16="http://schemas.microsoft.com/office/drawing/2014/main" id="{B2BADE9B-CA6B-404D-8AD0-17115B5986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FF0A401-DE1E-7241-9621-B83195DD22AB}"/>
              </a:ext>
            </a:extLst>
          </p:cNvPr>
          <p:cNvSpPr>
            <a:spLocks noGrp="1"/>
          </p:cNvSpPr>
          <p:nvPr>
            <p:ph type="sldNum" sz="quarter" idx="12"/>
          </p:nvPr>
        </p:nvSpPr>
        <p:spPr/>
        <p:txBody>
          <a:bodyPr/>
          <a:lstStyle/>
          <a:p>
            <a:fld id="{54E697FC-1024-8B41-8653-FA6F5400CF8D}" type="slidenum">
              <a:rPr lang="de-DE" smtClean="0"/>
              <a:t>‹Nr.›</a:t>
            </a:fld>
            <a:endParaRPr lang="de-DE"/>
          </a:p>
        </p:txBody>
      </p:sp>
    </p:spTree>
    <p:extLst>
      <p:ext uri="{BB962C8B-B14F-4D97-AF65-F5344CB8AC3E}">
        <p14:creationId xmlns:p14="http://schemas.microsoft.com/office/powerpoint/2010/main" val="3391145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EA223-3627-BE4A-9D17-96C8A9381A6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D4C9779A-AD5E-BA4C-876A-A17F50F450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40B190E-19BF-4240-BE2D-0BB8D5BBAF2B}"/>
              </a:ext>
            </a:extLst>
          </p:cNvPr>
          <p:cNvSpPr>
            <a:spLocks noGrp="1"/>
          </p:cNvSpPr>
          <p:nvPr>
            <p:ph type="dt" sz="half" idx="10"/>
          </p:nvPr>
        </p:nvSpPr>
        <p:spPr/>
        <p:txBody>
          <a:bodyPr/>
          <a:lstStyle/>
          <a:p>
            <a:fld id="{FA2AB009-1245-154F-8B89-62E26FBEC1D8}" type="datetimeFigureOut">
              <a:rPr lang="de-DE" smtClean="0"/>
              <a:t>04.10.2019</a:t>
            </a:fld>
            <a:endParaRPr lang="de-DE"/>
          </a:p>
        </p:txBody>
      </p:sp>
      <p:sp>
        <p:nvSpPr>
          <p:cNvPr id="5" name="Fußzeilenplatzhalter 4">
            <a:extLst>
              <a:ext uri="{FF2B5EF4-FFF2-40B4-BE49-F238E27FC236}">
                <a16:creationId xmlns:a16="http://schemas.microsoft.com/office/drawing/2014/main" id="{AA697FDB-E85B-C34A-96FF-758BE3D296E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0D6F6C6-ADE6-1541-92B0-A13D05F44BB2}"/>
              </a:ext>
            </a:extLst>
          </p:cNvPr>
          <p:cNvSpPr>
            <a:spLocks noGrp="1"/>
          </p:cNvSpPr>
          <p:nvPr>
            <p:ph type="sldNum" sz="quarter" idx="12"/>
          </p:nvPr>
        </p:nvSpPr>
        <p:spPr/>
        <p:txBody>
          <a:bodyPr/>
          <a:lstStyle/>
          <a:p>
            <a:fld id="{54E697FC-1024-8B41-8653-FA6F5400CF8D}" type="slidenum">
              <a:rPr lang="de-DE" smtClean="0"/>
              <a:t>‹Nr.›</a:t>
            </a:fld>
            <a:endParaRPr lang="de-DE"/>
          </a:p>
        </p:txBody>
      </p:sp>
    </p:spTree>
    <p:extLst>
      <p:ext uri="{BB962C8B-B14F-4D97-AF65-F5344CB8AC3E}">
        <p14:creationId xmlns:p14="http://schemas.microsoft.com/office/powerpoint/2010/main" val="909542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3A84B1-2FEF-0A42-B6A6-18A8BFBCF9B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D3366A5-AD29-3B4F-AD75-CD9A824766D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E6139984-B23D-5B45-81EF-12C7D25DD4C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5B573981-22CF-6C4B-BAA3-671A1A66AE06}"/>
              </a:ext>
            </a:extLst>
          </p:cNvPr>
          <p:cNvSpPr>
            <a:spLocks noGrp="1"/>
          </p:cNvSpPr>
          <p:nvPr>
            <p:ph type="dt" sz="half" idx="10"/>
          </p:nvPr>
        </p:nvSpPr>
        <p:spPr/>
        <p:txBody>
          <a:bodyPr/>
          <a:lstStyle/>
          <a:p>
            <a:fld id="{FA2AB009-1245-154F-8B89-62E26FBEC1D8}" type="datetimeFigureOut">
              <a:rPr lang="de-DE" smtClean="0"/>
              <a:t>04.10.2019</a:t>
            </a:fld>
            <a:endParaRPr lang="de-DE"/>
          </a:p>
        </p:txBody>
      </p:sp>
      <p:sp>
        <p:nvSpPr>
          <p:cNvPr id="6" name="Fußzeilenplatzhalter 5">
            <a:extLst>
              <a:ext uri="{FF2B5EF4-FFF2-40B4-BE49-F238E27FC236}">
                <a16:creationId xmlns:a16="http://schemas.microsoft.com/office/drawing/2014/main" id="{22083860-6207-D24D-9A7F-CAB88942286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314143A-E68B-C740-9CA3-732721978F7B}"/>
              </a:ext>
            </a:extLst>
          </p:cNvPr>
          <p:cNvSpPr>
            <a:spLocks noGrp="1"/>
          </p:cNvSpPr>
          <p:nvPr>
            <p:ph type="sldNum" sz="quarter" idx="12"/>
          </p:nvPr>
        </p:nvSpPr>
        <p:spPr/>
        <p:txBody>
          <a:bodyPr/>
          <a:lstStyle/>
          <a:p>
            <a:fld id="{54E697FC-1024-8B41-8653-FA6F5400CF8D}" type="slidenum">
              <a:rPr lang="de-DE" smtClean="0"/>
              <a:t>‹Nr.›</a:t>
            </a:fld>
            <a:endParaRPr lang="de-DE"/>
          </a:p>
        </p:txBody>
      </p:sp>
    </p:spTree>
    <p:extLst>
      <p:ext uri="{BB962C8B-B14F-4D97-AF65-F5344CB8AC3E}">
        <p14:creationId xmlns:p14="http://schemas.microsoft.com/office/powerpoint/2010/main" val="1084796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D77A52-64C1-574D-B519-82FFD7EFF97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E22997C-1D8B-DA40-B5F5-9DF1881347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F30CEA21-4FE5-BE46-BF82-74AAEE16C8D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3088059-014F-4147-9CFE-A0B4CF8870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170166E-D99D-384B-A0EE-8A9666A9BCC3}"/>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E4E7C45-6E05-4848-9F34-C58B9F1E3127}"/>
              </a:ext>
            </a:extLst>
          </p:cNvPr>
          <p:cNvSpPr>
            <a:spLocks noGrp="1"/>
          </p:cNvSpPr>
          <p:nvPr>
            <p:ph type="dt" sz="half" idx="10"/>
          </p:nvPr>
        </p:nvSpPr>
        <p:spPr/>
        <p:txBody>
          <a:bodyPr/>
          <a:lstStyle/>
          <a:p>
            <a:fld id="{FA2AB009-1245-154F-8B89-62E26FBEC1D8}" type="datetimeFigureOut">
              <a:rPr lang="de-DE" smtClean="0"/>
              <a:t>04.10.2019</a:t>
            </a:fld>
            <a:endParaRPr lang="de-DE"/>
          </a:p>
        </p:txBody>
      </p:sp>
      <p:sp>
        <p:nvSpPr>
          <p:cNvPr id="8" name="Fußzeilenplatzhalter 7">
            <a:extLst>
              <a:ext uri="{FF2B5EF4-FFF2-40B4-BE49-F238E27FC236}">
                <a16:creationId xmlns:a16="http://schemas.microsoft.com/office/drawing/2014/main" id="{82B46B8D-75DE-D547-A14B-DDE8BB726B46}"/>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5AB5B3D4-F9FF-3E4A-8D1E-3DD70FAFD1CC}"/>
              </a:ext>
            </a:extLst>
          </p:cNvPr>
          <p:cNvSpPr>
            <a:spLocks noGrp="1"/>
          </p:cNvSpPr>
          <p:nvPr>
            <p:ph type="sldNum" sz="quarter" idx="12"/>
          </p:nvPr>
        </p:nvSpPr>
        <p:spPr/>
        <p:txBody>
          <a:bodyPr/>
          <a:lstStyle/>
          <a:p>
            <a:fld id="{54E697FC-1024-8B41-8653-FA6F5400CF8D}" type="slidenum">
              <a:rPr lang="de-DE" smtClean="0"/>
              <a:t>‹Nr.›</a:t>
            </a:fld>
            <a:endParaRPr lang="de-DE"/>
          </a:p>
        </p:txBody>
      </p:sp>
    </p:spTree>
    <p:extLst>
      <p:ext uri="{BB962C8B-B14F-4D97-AF65-F5344CB8AC3E}">
        <p14:creationId xmlns:p14="http://schemas.microsoft.com/office/powerpoint/2010/main" val="25167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3F95A0-20E3-3F4C-BC31-9C666EFEC18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7560131-F9E7-1448-B0B2-9AC625D59E5D}"/>
              </a:ext>
            </a:extLst>
          </p:cNvPr>
          <p:cNvSpPr>
            <a:spLocks noGrp="1"/>
          </p:cNvSpPr>
          <p:nvPr>
            <p:ph type="dt" sz="half" idx="10"/>
          </p:nvPr>
        </p:nvSpPr>
        <p:spPr/>
        <p:txBody>
          <a:bodyPr/>
          <a:lstStyle/>
          <a:p>
            <a:fld id="{FA2AB009-1245-154F-8B89-62E26FBEC1D8}" type="datetimeFigureOut">
              <a:rPr lang="de-DE" smtClean="0"/>
              <a:t>04.10.2019</a:t>
            </a:fld>
            <a:endParaRPr lang="de-DE"/>
          </a:p>
        </p:txBody>
      </p:sp>
      <p:sp>
        <p:nvSpPr>
          <p:cNvPr id="4" name="Fußzeilenplatzhalter 3">
            <a:extLst>
              <a:ext uri="{FF2B5EF4-FFF2-40B4-BE49-F238E27FC236}">
                <a16:creationId xmlns:a16="http://schemas.microsoft.com/office/drawing/2014/main" id="{3ACD6279-9156-A746-AFCA-E434342A1F31}"/>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35ACF1F-5E84-864D-AC84-36B8BCDB6201}"/>
              </a:ext>
            </a:extLst>
          </p:cNvPr>
          <p:cNvSpPr>
            <a:spLocks noGrp="1"/>
          </p:cNvSpPr>
          <p:nvPr>
            <p:ph type="sldNum" sz="quarter" idx="12"/>
          </p:nvPr>
        </p:nvSpPr>
        <p:spPr/>
        <p:txBody>
          <a:bodyPr/>
          <a:lstStyle/>
          <a:p>
            <a:fld id="{54E697FC-1024-8B41-8653-FA6F5400CF8D}" type="slidenum">
              <a:rPr lang="de-DE" smtClean="0"/>
              <a:t>‹Nr.›</a:t>
            </a:fld>
            <a:endParaRPr lang="de-DE"/>
          </a:p>
        </p:txBody>
      </p:sp>
    </p:spTree>
    <p:extLst>
      <p:ext uri="{BB962C8B-B14F-4D97-AF65-F5344CB8AC3E}">
        <p14:creationId xmlns:p14="http://schemas.microsoft.com/office/powerpoint/2010/main" val="703173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7216E3A-1802-7841-B911-810365BC58C9}"/>
              </a:ext>
            </a:extLst>
          </p:cNvPr>
          <p:cNvSpPr>
            <a:spLocks noGrp="1"/>
          </p:cNvSpPr>
          <p:nvPr>
            <p:ph type="dt" sz="half" idx="10"/>
          </p:nvPr>
        </p:nvSpPr>
        <p:spPr/>
        <p:txBody>
          <a:bodyPr/>
          <a:lstStyle/>
          <a:p>
            <a:fld id="{FA2AB009-1245-154F-8B89-62E26FBEC1D8}" type="datetimeFigureOut">
              <a:rPr lang="de-DE" smtClean="0"/>
              <a:t>04.10.2019</a:t>
            </a:fld>
            <a:endParaRPr lang="de-DE"/>
          </a:p>
        </p:txBody>
      </p:sp>
      <p:sp>
        <p:nvSpPr>
          <p:cNvPr id="3" name="Fußzeilenplatzhalter 2">
            <a:extLst>
              <a:ext uri="{FF2B5EF4-FFF2-40B4-BE49-F238E27FC236}">
                <a16:creationId xmlns:a16="http://schemas.microsoft.com/office/drawing/2014/main" id="{64699E4D-57F6-0745-9A18-E8140C5A115F}"/>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5ED91AB3-FD52-354A-9531-AFB16EF9CDDE}"/>
              </a:ext>
            </a:extLst>
          </p:cNvPr>
          <p:cNvSpPr>
            <a:spLocks noGrp="1"/>
          </p:cNvSpPr>
          <p:nvPr>
            <p:ph type="sldNum" sz="quarter" idx="12"/>
          </p:nvPr>
        </p:nvSpPr>
        <p:spPr/>
        <p:txBody>
          <a:bodyPr/>
          <a:lstStyle/>
          <a:p>
            <a:fld id="{54E697FC-1024-8B41-8653-FA6F5400CF8D}" type="slidenum">
              <a:rPr lang="de-DE" smtClean="0"/>
              <a:t>‹Nr.›</a:t>
            </a:fld>
            <a:endParaRPr lang="de-DE"/>
          </a:p>
        </p:txBody>
      </p:sp>
    </p:spTree>
    <p:extLst>
      <p:ext uri="{BB962C8B-B14F-4D97-AF65-F5344CB8AC3E}">
        <p14:creationId xmlns:p14="http://schemas.microsoft.com/office/powerpoint/2010/main" val="1069500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6E954-807C-9E46-9F82-D95B0C0704B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049E37BC-571A-E540-8A2C-4D16F88ED2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7C87B49-C3F8-BA42-95CC-93259F4A4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E5511A1-7A3F-E44A-8063-3F85494AE1B0}"/>
              </a:ext>
            </a:extLst>
          </p:cNvPr>
          <p:cNvSpPr>
            <a:spLocks noGrp="1"/>
          </p:cNvSpPr>
          <p:nvPr>
            <p:ph type="dt" sz="half" idx="10"/>
          </p:nvPr>
        </p:nvSpPr>
        <p:spPr/>
        <p:txBody>
          <a:bodyPr/>
          <a:lstStyle/>
          <a:p>
            <a:fld id="{FA2AB009-1245-154F-8B89-62E26FBEC1D8}" type="datetimeFigureOut">
              <a:rPr lang="de-DE" smtClean="0"/>
              <a:t>04.10.2019</a:t>
            </a:fld>
            <a:endParaRPr lang="de-DE"/>
          </a:p>
        </p:txBody>
      </p:sp>
      <p:sp>
        <p:nvSpPr>
          <p:cNvPr id="6" name="Fußzeilenplatzhalter 5">
            <a:extLst>
              <a:ext uri="{FF2B5EF4-FFF2-40B4-BE49-F238E27FC236}">
                <a16:creationId xmlns:a16="http://schemas.microsoft.com/office/drawing/2014/main" id="{74C92F5D-31D4-9A4F-B1B2-0AA01B2C04B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8F036CE-6D13-9F44-9BCB-95BD28C4F741}"/>
              </a:ext>
            </a:extLst>
          </p:cNvPr>
          <p:cNvSpPr>
            <a:spLocks noGrp="1"/>
          </p:cNvSpPr>
          <p:nvPr>
            <p:ph type="sldNum" sz="quarter" idx="12"/>
          </p:nvPr>
        </p:nvSpPr>
        <p:spPr/>
        <p:txBody>
          <a:bodyPr/>
          <a:lstStyle/>
          <a:p>
            <a:fld id="{54E697FC-1024-8B41-8653-FA6F5400CF8D}" type="slidenum">
              <a:rPr lang="de-DE" smtClean="0"/>
              <a:t>‹Nr.›</a:t>
            </a:fld>
            <a:endParaRPr lang="de-DE"/>
          </a:p>
        </p:txBody>
      </p:sp>
    </p:spTree>
    <p:extLst>
      <p:ext uri="{BB962C8B-B14F-4D97-AF65-F5344CB8AC3E}">
        <p14:creationId xmlns:p14="http://schemas.microsoft.com/office/powerpoint/2010/main" val="874954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C3AD31-2BAB-9949-9C39-52CB88D5574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716A16E8-98E2-8F44-9FD8-4DD4ECD980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D95FDE10-D736-ED4D-B116-BD9AB8526B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9D5D559-5536-8246-BD44-6850634A9767}"/>
              </a:ext>
            </a:extLst>
          </p:cNvPr>
          <p:cNvSpPr>
            <a:spLocks noGrp="1"/>
          </p:cNvSpPr>
          <p:nvPr>
            <p:ph type="dt" sz="half" idx="10"/>
          </p:nvPr>
        </p:nvSpPr>
        <p:spPr/>
        <p:txBody>
          <a:bodyPr/>
          <a:lstStyle/>
          <a:p>
            <a:fld id="{FA2AB009-1245-154F-8B89-62E26FBEC1D8}" type="datetimeFigureOut">
              <a:rPr lang="de-DE" smtClean="0"/>
              <a:t>04.10.2019</a:t>
            </a:fld>
            <a:endParaRPr lang="de-DE"/>
          </a:p>
        </p:txBody>
      </p:sp>
      <p:sp>
        <p:nvSpPr>
          <p:cNvPr id="6" name="Fußzeilenplatzhalter 5">
            <a:extLst>
              <a:ext uri="{FF2B5EF4-FFF2-40B4-BE49-F238E27FC236}">
                <a16:creationId xmlns:a16="http://schemas.microsoft.com/office/drawing/2014/main" id="{0CEB7025-EB5D-6142-8FBD-C73A2653296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1FB08A5-239D-4841-AE5F-65CF1AED7D1A}"/>
              </a:ext>
            </a:extLst>
          </p:cNvPr>
          <p:cNvSpPr>
            <a:spLocks noGrp="1"/>
          </p:cNvSpPr>
          <p:nvPr>
            <p:ph type="sldNum" sz="quarter" idx="12"/>
          </p:nvPr>
        </p:nvSpPr>
        <p:spPr/>
        <p:txBody>
          <a:bodyPr/>
          <a:lstStyle/>
          <a:p>
            <a:fld id="{54E697FC-1024-8B41-8653-FA6F5400CF8D}" type="slidenum">
              <a:rPr lang="de-DE" smtClean="0"/>
              <a:t>‹Nr.›</a:t>
            </a:fld>
            <a:endParaRPr lang="de-DE"/>
          </a:p>
        </p:txBody>
      </p:sp>
    </p:spTree>
    <p:extLst>
      <p:ext uri="{BB962C8B-B14F-4D97-AF65-F5344CB8AC3E}">
        <p14:creationId xmlns:p14="http://schemas.microsoft.com/office/powerpoint/2010/main" val="3954228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629F779-2D59-6947-A39A-0C97E3A4FF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AC7B8874-48D7-134F-83EA-4335263DC6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518D241-09E7-7541-9583-4027BA7F2E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2AB009-1245-154F-8B89-62E26FBEC1D8}" type="datetimeFigureOut">
              <a:rPr lang="de-DE" smtClean="0"/>
              <a:t>04.10.2019</a:t>
            </a:fld>
            <a:endParaRPr lang="de-DE"/>
          </a:p>
        </p:txBody>
      </p:sp>
      <p:sp>
        <p:nvSpPr>
          <p:cNvPr id="5" name="Fußzeilenplatzhalter 4">
            <a:extLst>
              <a:ext uri="{FF2B5EF4-FFF2-40B4-BE49-F238E27FC236}">
                <a16:creationId xmlns:a16="http://schemas.microsoft.com/office/drawing/2014/main" id="{308DE1AD-0030-8340-9FF5-790E5732D3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4D92727-E0F3-1D45-B242-305D26A61C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697FC-1024-8B41-8653-FA6F5400CF8D}" type="slidenum">
              <a:rPr lang="de-DE" smtClean="0"/>
              <a:t>‹Nr.›</a:t>
            </a:fld>
            <a:endParaRPr lang="de-DE"/>
          </a:p>
        </p:txBody>
      </p:sp>
    </p:spTree>
    <p:extLst>
      <p:ext uri="{BB962C8B-B14F-4D97-AF65-F5344CB8AC3E}">
        <p14:creationId xmlns:p14="http://schemas.microsoft.com/office/powerpoint/2010/main" val="2594981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A1CDE7-E0BA-CD46-8107-1F7AD922FF99}"/>
              </a:ext>
            </a:extLst>
          </p:cNvPr>
          <p:cNvSpPr>
            <a:spLocks noGrp="1"/>
          </p:cNvSpPr>
          <p:nvPr>
            <p:ph type="ctrTitle"/>
          </p:nvPr>
        </p:nvSpPr>
        <p:spPr/>
        <p:txBody>
          <a:bodyPr/>
          <a:lstStyle/>
          <a:p>
            <a:endParaRPr lang="de-DE"/>
          </a:p>
        </p:txBody>
      </p:sp>
      <p:sp>
        <p:nvSpPr>
          <p:cNvPr id="3" name="Untertitel 2">
            <a:extLst>
              <a:ext uri="{FF2B5EF4-FFF2-40B4-BE49-F238E27FC236}">
                <a16:creationId xmlns:a16="http://schemas.microsoft.com/office/drawing/2014/main" id="{5F4F37F7-4879-974F-9BA6-9C46C5A7BCC5}"/>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1427012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BCAA22-0233-6949-A9F8-5C6CC97EDD9B}"/>
              </a:ext>
            </a:extLst>
          </p:cNvPr>
          <p:cNvSpPr>
            <a:spLocks noGrp="1"/>
          </p:cNvSpPr>
          <p:nvPr>
            <p:ph type="title"/>
          </p:nvPr>
        </p:nvSpPr>
        <p:spPr/>
        <p:txBody>
          <a:bodyPr/>
          <a:lstStyle/>
          <a:p>
            <a:r>
              <a:rPr lang="de-DE" dirty="0"/>
              <a:t>Drei Dimensionen einer Stadt</a:t>
            </a:r>
          </a:p>
        </p:txBody>
      </p:sp>
      <p:sp>
        <p:nvSpPr>
          <p:cNvPr id="3" name="Inhaltsplatzhalter 2">
            <a:extLst>
              <a:ext uri="{FF2B5EF4-FFF2-40B4-BE49-F238E27FC236}">
                <a16:creationId xmlns:a16="http://schemas.microsoft.com/office/drawing/2014/main" id="{7BD06701-6873-854F-A362-8FAB12C00AAD}"/>
              </a:ext>
            </a:extLst>
          </p:cNvPr>
          <p:cNvSpPr>
            <a:spLocks noGrp="1"/>
          </p:cNvSpPr>
          <p:nvPr>
            <p:ph idx="1"/>
          </p:nvPr>
        </p:nvSpPr>
        <p:spPr/>
        <p:txBody>
          <a:bodyPr>
            <a:normAutofit/>
          </a:bodyPr>
          <a:lstStyle/>
          <a:p>
            <a:pPr marL="514350" indent="-514350">
              <a:buFont typeface="+mj-lt"/>
              <a:buAutoNum type="arabicPeriod"/>
            </a:pPr>
            <a:r>
              <a:rPr lang="de-DE" sz="4000" dirty="0"/>
              <a:t>Spirituell</a:t>
            </a:r>
          </a:p>
          <a:p>
            <a:pPr marL="514350" indent="-514350">
              <a:buFont typeface="+mj-lt"/>
              <a:buAutoNum type="arabicPeriod"/>
            </a:pPr>
            <a:endParaRPr lang="de-DE" sz="4000" dirty="0"/>
          </a:p>
          <a:p>
            <a:pPr marL="514350" indent="-514350">
              <a:buFont typeface="+mj-lt"/>
              <a:buAutoNum type="arabicPeriod"/>
            </a:pPr>
            <a:r>
              <a:rPr lang="de-DE" sz="4000" dirty="0"/>
              <a:t>Sozial</a:t>
            </a:r>
          </a:p>
          <a:p>
            <a:pPr marL="514350" indent="-514350">
              <a:buFont typeface="+mj-lt"/>
              <a:buAutoNum type="arabicPeriod"/>
            </a:pPr>
            <a:endParaRPr lang="de-DE" sz="4000" dirty="0"/>
          </a:p>
          <a:p>
            <a:pPr marL="514350" indent="-514350">
              <a:buFont typeface="+mj-lt"/>
              <a:buAutoNum type="arabicPeriod"/>
            </a:pPr>
            <a:r>
              <a:rPr lang="de-DE" sz="4000" dirty="0"/>
              <a:t>Systemisch</a:t>
            </a:r>
          </a:p>
        </p:txBody>
      </p:sp>
    </p:spTree>
    <p:extLst>
      <p:ext uri="{BB962C8B-B14F-4D97-AF65-F5344CB8AC3E}">
        <p14:creationId xmlns:p14="http://schemas.microsoft.com/office/powerpoint/2010/main" val="3818791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BCAA22-0233-6949-A9F8-5C6CC97EDD9B}"/>
              </a:ext>
            </a:extLst>
          </p:cNvPr>
          <p:cNvSpPr>
            <a:spLocks noGrp="1"/>
          </p:cNvSpPr>
          <p:nvPr>
            <p:ph type="title"/>
          </p:nvPr>
        </p:nvSpPr>
        <p:spPr/>
        <p:txBody>
          <a:bodyPr/>
          <a:lstStyle/>
          <a:p>
            <a:r>
              <a:rPr lang="de-DE" dirty="0"/>
              <a:t>Drei Dimensionen einer Stadt</a:t>
            </a:r>
          </a:p>
        </p:txBody>
      </p:sp>
      <p:sp>
        <p:nvSpPr>
          <p:cNvPr id="3" name="Inhaltsplatzhalter 2">
            <a:extLst>
              <a:ext uri="{FF2B5EF4-FFF2-40B4-BE49-F238E27FC236}">
                <a16:creationId xmlns:a16="http://schemas.microsoft.com/office/drawing/2014/main" id="{7BD06701-6873-854F-A362-8FAB12C00AAD}"/>
              </a:ext>
            </a:extLst>
          </p:cNvPr>
          <p:cNvSpPr>
            <a:spLocks noGrp="1"/>
          </p:cNvSpPr>
          <p:nvPr>
            <p:ph idx="1"/>
          </p:nvPr>
        </p:nvSpPr>
        <p:spPr/>
        <p:txBody>
          <a:bodyPr>
            <a:normAutofit/>
          </a:bodyPr>
          <a:lstStyle/>
          <a:p>
            <a:pPr marL="514350" indent="-514350">
              <a:buFont typeface="+mj-lt"/>
              <a:buAutoNum type="arabicPeriod"/>
            </a:pPr>
            <a:r>
              <a:rPr lang="de-DE" sz="3800" dirty="0"/>
              <a:t>Spirituell 	</a:t>
            </a:r>
            <a:r>
              <a:rPr lang="de-DE" sz="3800" dirty="0">
                <a:sym typeface="Wingdings" pitchFamily="2" charset="2"/>
              </a:rPr>
              <a:t> Verlorenheit?</a:t>
            </a:r>
            <a:endParaRPr lang="de-DE" sz="3800" dirty="0"/>
          </a:p>
          <a:p>
            <a:pPr marL="514350" indent="-514350">
              <a:buFont typeface="+mj-lt"/>
              <a:buAutoNum type="arabicPeriod"/>
            </a:pPr>
            <a:endParaRPr lang="de-DE" sz="3800" dirty="0"/>
          </a:p>
          <a:p>
            <a:pPr marL="514350" indent="-514350">
              <a:buFont typeface="+mj-lt"/>
              <a:buAutoNum type="arabicPeriod"/>
            </a:pPr>
            <a:r>
              <a:rPr lang="de-DE" sz="3800" dirty="0"/>
              <a:t>Sozial		</a:t>
            </a:r>
          </a:p>
          <a:p>
            <a:pPr marL="514350" indent="-514350">
              <a:buFont typeface="+mj-lt"/>
              <a:buAutoNum type="arabicPeriod"/>
            </a:pPr>
            <a:endParaRPr lang="de-DE" sz="3800" dirty="0"/>
          </a:p>
          <a:p>
            <a:pPr marL="514350" indent="-514350">
              <a:buFont typeface="+mj-lt"/>
              <a:buAutoNum type="arabicPeriod"/>
            </a:pPr>
            <a:r>
              <a:rPr lang="de-DE" sz="3800" dirty="0"/>
              <a:t>Systemisch	</a:t>
            </a:r>
          </a:p>
        </p:txBody>
      </p:sp>
    </p:spTree>
    <p:extLst>
      <p:ext uri="{BB962C8B-B14F-4D97-AF65-F5344CB8AC3E}">
        <p14:creationId xmlns:p14="http://schemas.microsoft.com/office/powerpoint/2010/main" val="3131291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BCAA22-0233-6949-A9F8-5C6CC97EDD9B}"/>
              </a:ext>
            </a:extLst>
          </p:cNvPr>
          <p:cNvSpPr>
            <a:spLocks noGrp="1"/>
          </p:cNvSpPr>
          <p:nvPr>
            <p:ph type="title"/>
          </p:nvPr>
        </p:nvSpPr>
        <p:spPr/>
        <p:txBody>
          <a:bodyPr/>
          <a:lstStyle/>
          <a:p>
            <a:r>
              <a:rPr lang="de-DE" dirty="0"/>
              <a:t>Drei Dimensionen einer Stadt</a:t>
            </a:r>
          </a:p>
        </p:txBody>
      </p:sp>
      <p:sp>
        <p:nvSpPr>
          <p:cNvPr id="3" name="Inhaltsplatzhalter 2">
            <a:extLst>
              <a:ext uri="{FF2B5EF4-FFF2-40B4-BE49-F238E27FC236}">
                <a16:creationId xmlns:a16="http://schemas.microsoft.com/office/drawing/2014/main" id="{7BD06701-6873-854F-A362-8FAB12C00AAD}"/>
              </a:ext>
            </a:extLst>
          </p:cNvPr>
          <p:cNvSpPr>
            <a:spLocks noGrp="1"/>
          </p:cNvSpPr>
          <p:nvPr>
            <p:ph idx="1"/>
          </p:nvPr>
        </p:nvSpPr>
        <p:spPr/>
        <p:txBody>
          <a:bodyPr>
            <a:normAutofit/>
          </a:bodyPr>
          <a:lstStyle/>
          <a:p>
            <a:pPr marL="514350" indent="-514350">
              <a:buFont typeface="+mj-lt"/>
              <a:buAutoNum type="arabicPeriod"/>
            </a:pPr>
            <a:r>
              <a:rPr lang="de-DE" sz="3800" dirty="0"/>
              <a:t>Spirituell 	</a:t>
            </a:r>
            <a:r>
              <a:rPr lang="de-DE" sz="3800" dirty="0">
                <a:sym typeface="Wingdings" pitchFamily="2" charset="2"/>
              </a:rPr>
              <a:t> Verlorenheit?</a:t>
            </a:r>
            <a:endParaRPr lang="de-DE" sz="3800" dirty="0"/>
          </a:p>
          <a:p>
            <a:pPr marL="514350" indent="-514350">
              <a:buFont typeface="+mj-lt"/>
              <a:buAutoNum type="arabicPeriod"/>
            </a:pPr>
            <a:endParaRPr lang="de-DE" sz="3800" dirty="0"/>
          </a:p>
          <a:p>
            <a:pPr marL="514350" indent="-514350">
              <a:buFont typeface="+mj-lt"/>
              <a:buAutoNum type="arabicPeriod"/>
            </a:pPr>
            <a:r>
              <a:rPr lang="de-DE" sz="3800" dirty="0"/>
              <a:t>Sozial		</a:t>
            </a:r>
            <a:r>
              <a:rPr lang="de-DE" sz="3800" dirty="0">
                <a:sym typeface="Wingdings" pitchFamily="2" charset="2"/>
              </a:rPr>
              <a:t> Schmerz?</a:t>
            </a:r>
            <a:endParaRPr lang="de-DE" sz="3800" dirty="0"/>
          </a:p>
          <a:p>
            <a:pPr marL="514350" indent="-514350">
              <a:buFont typeface="+mj-lt"/>
              <a:buAutoNum type="arabicPeriod"/>
            </a:pPr>
            <a:endParaRPr lang="de-DE" sz="3800" dirty="0"/>
          </a:p>
          <a:p>
            <a:pPr marL="514350" indent="-514350">
              <a:buFont typeface="+mj-lt"/>
              <a:buAutoNum type="arabicPeriod"/>
            </a:pPr>
            <a:r>
              <a:rPr lang="de-DE" sz="3800" dirty="0"/>
              <a:t>Systemisch	</a:t>
            </a:r>
          </a:p>
        </p:txBody>
      </p:sp>
    </p:spTree>
    <p:extLst>
      <p:ext uri="{BB962C8B-B14F-4D97-AF65-F5344CB8AC3E}">
        <p14:creationId xmlns:p14="http://schemas.microsoft.com/office/powerpoint/2010/main" val="2478766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BCAA22-0233-6949-A9F8-5C6CC97EDD9B}"/>
              </a:ext>
            </a:extLst>
          </p:cNvPr>
          <p:cNvSpPr>
            <a:spLocks noGrp="1"/>
          </p:cNvSpPr>
          <p:nvPr>
            <p:ph type="title"/>
          </p:nvPr>
        </p:nvSpPr>
        <p:spPr/>
        <p:txBody>
          <a:bodyPr/>
          <a:lstStyle/>
          <a:p>
            <a:r>
              <a:rPr lang="de-DE" dirty="0"/>
              <a:t>Drei Dimensionen einer Stadt</a:t>
            </a:r>
          </a:p>
        </p:txBody>
      </p:sp>
      <p:sp>
        <p:nvSpPr>
          <p:cNvPr id="3" name="Inhaltsplatzhalter 2">
            <a:extLst>
              <a:ext uri="{FF2B5EF4-FFF2-40B4-BE49-F238E27FC236}">
                <a16:creationId xmlns:a16="http://schemas.microsoft.com/office/drawing/2014/main" id="{7BD06701-6873-854F-A362-8FAB12C00AAD}"/>
              </a:ext>
            </a:extLst>
          </p:cNvPr>
          <p:cNvSpPr>
            <a:spLocks noGrp="1"/>
          </p:cNvSpPr>
          <p:nvPr>
            <p:ph idx="1"/>
          </p:nvPr>
        </p:nvSpPr>
        <p:spPr/>
        <p:txBody>
          <a:bodyPr>
            <a:normAutofit/>
          </a:bodyPr>
          <a:lstStyle/>
          <a:p>
            <a:pPr marL="514350" indent="-514350">
              <a:buFont typeface="+mj-lt"/>
              <a:buAutoNum type="arabicPeriod"/>
            </a:pPr>
            <a:r>
              <a:rPr lang="de-DE" sz="3800" dirty="0"/>
              <a:t>Spirituell 	</a:t>
            </a:r>
            <a:r>
              <a:rPr lang="de-DE" sz="3800" dirty="0">
                <a:sym typeface="Wingdings" pitchFamily="2" charset="2"/>
              </a:rPr>
              <a:t> Verlorenheit?</a:t>
            </a:r>
            <a:endParaRPr lang="de-DE" sz="3800" dirty="0"/>
          </a:p>
          <a:p>
            <a:pPr marL="514350" indent="-514350">
              <a:buFont typeface="+mj-lt"/>
              <a:buAutoNum type="arabicPeriod"/>
            </a:pPr>
            <a:endParaRPr lang="de-DE" sz="3800" dirty="0"/>
          </a:p>
          <a:p>
            <a:pPr marL="514350" indent="-514350">
              <a:buFont typeface="+mj-lt"/>
              <a:buAutoNum type="arabicPeriod"/>
            </a:pPr>
            <a:r>
              <a:rPr lang="de-DE" sz="3800" dirty="0"/>
              <a:t>Sozial		</a:t>
            </a:r>
            <a:r>
              <a:rPr lang="de-DE" sz="3800" dirty="0">
                <a:sym typeface="Wingdings" pitchFamily="2" charset="2"/>
              </a:rPr>
              <a:t> Schmerz?</a:t>
            </a:r>
            <a:endParaRPr lang="de-DE" sz="3800" dirty="0"/>
          </a:p>
          <a:p>
            <a:pPr marL="514350" indent="-514350">
              <a:buFont typeface="+mj-lt"/>
              <a:buAutoNum type="arabicPeriod"/>
            </a:pPr>
            <a:endParaRPr lang="de-DE" sz="3800" dirty="0"/>
          </a:p>
          <a:p>
            <a:pPr marL="514350" indent="-514350">
              <a:buFont typeface="+mj-lt"/>
              <a:buAutoNum type="arabicPeriod"/>
            </a:pPr>
            <a:r>
              <a:rPr lang="de-DE" sz="3800" dirty="0"/>
              <a:t>Systemisch	</a:t>
            </a:r>
            <a:r>
              <a:rPr lang="de-DE" sz="3800" dirty="0">
                <a:sym typeface="Wingdings" pitchFamily="2" charset="2"/>
              </a:rPr>
              <a:t> Zerbrochenheit?</a:t>
            </a:r>
            <a:endParaRPr lang="de-DE" sz="3800" dirty="0"/>
          </a:p>
        </p:txBody>
      </p:sp>
    </p:spTree>
    <p:extLst>
      <p:ext uri="{BB962C8B-B14F-4D97-AF65-F5344CB8AC3E}">
        <p14:creationId xmlns:p14="http://schemas.microsoft.com/office/powerpoint/2010/main" val="1135001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A1CDE7-E0BA-CD46-8107-1F7AD922FF99}"/>
              </a:ext>
            </a:extLst>
          </p:cNvPr>
          <p:cNvSpPr>
            <a:spLocks noGrp="1"/>
          </p:cNvSpPr>
          <p:nvPr>
            <p:ph type="ctrTitle"/>
          </p:nvPr>
        </p:nvSpPr>
        <p:spPr>
          <a:xfrm>
            <a:off x="749300" y="1122362"/>
            <a:ext cx="10960100" cy="2636837"/>
          </a:xfrm>
        </p:spPr>
        <p:txBody>
          <a:bodyPr>
            <a:normAutofit/>
          </a:bodyPr>
          <a:lstStyle/>
          <a:p>
            <a:r>
              <a:rPr lang="de-DE" dirty="0"/>
              <a:t>Was macht das mit uns?</a:t>
            </a:r>
          </a:p>
        </p:txBody>
      </p:sp>
    </p:spTree>
    <p:extLst>
      <p:ext uri="{BB962C8B-B14F-4D97-AF65-F5344CB8AC3E}">
        <p14:creationId xmlns:p14="http://schemas.microsoft.com/office/powerpoint/2010/main" val="3913670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D2EA43-EF59-304B-A8CE-5563DA5282E4}"/>
              </a:ext>
            </a:extLst>
          </p:cNvPr>
          <p:cNvSpPr>
            <a:spLocks noGrp="1"/>
          </p:cNvSpPr>
          <p:nvPr>
            <p:ph type="title"/>
          </p:nvPr>
        </p:nvSpPr>
        <p:spPr/>
        <p:txBody>
          <a:bodyPr/>
          <a:lstStyle/>
          <a:p>
            <a:r>
              <a:rPr lang="de-DE" b="1" dirty="0"/>
              <a:t>Jeremia 29,4-7</a:t>
            </a:r>
            <a:r>
              <a:rPr lang="de-DE" dirty="0"/>
              <a:t> </a:t>
            </a:r>
          </a:p>
        </p:txBody>
      </p:sp>
      <p:sp>
        <p:nvSpPr>
          <p:cNvPr id="3" name="Inhaltsplatzhalter 2">
            <a:extLst>
              <a:ext uri="{FF2B5EF4-FFF2-40B4-BE49-F238E27FC236}">
                <a16:creationId xmlns:a16="http://schemas.microsoft.com/office/drawing/2014/main" id="{96B3E500-A307-5447-A76C-CF90010AF85C}"/>
              </a:ext>
            </a:extLst>
          </p:cNvPr>
          <p:cNvSpPr>
            <a:spLocks noGrp="1"/>
          </p:cNvSpPr>
          <p:nvPr>
            <p:ph idx="1"/>
          </p:nvPr>
        </p:nvSpPr>
        <p:spPr/>
        <p:txBody>
          <a:bodyPr>
            <a:noAutofit/>
          </a:bodyPr>
          <a:lstStyle/>
          <a:p>
            <a:pPr marL="0" indent="0">
              <a:buNone/>
            </a:pPr>
            <a:r>
              <a:rPr lang="de-DE" sz="3400" dirty="0"/>
              <a:t>An alle Weggeführten, die ich von Jerusalem nach Babel gefangen weggeführt habe: Baut Häuser und wohnt darin! Pflanzt Gärten und esst ihre Früchte! Nehmt Frauen und zeugt Söhne und Töchter! Und nehmt Frauen für eure Söhne, und eure Töchter gebt Männern, damit sie Söhne und Töchter gebären, damit ihr euch dort vermehrt und nicht vermindert! Und sucht den Frieden der Stadt, in die ich euch gefangen weggeführt habe, und betet für sie zum HERRN! Denn in ihrem Frieden werdet ihr Frieden haben.</a:t>
            </a:r>
          </a:p>
        </p:txBody>
      </p:sp>
    </p:spTree>
    <p:extLst>
      <p:ext uri="{BB962C8B-B14F-4D97-AF65-F5344CB8AC3E}">
        <p14:creationId xmlns:p14="http://schemas.microsoft.com/office/powerpoint/2010/main" val="446004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A1CDE7-E0BA-CD46-8107-1F7AD922FF99}"/>
              </a:ext>
            </a:extLst>
          </p:cNvPr>
          <p:cNvSpPr>
            <a:spLocks noGrp="1"/>
          </p:cNvSpPr>
          <p:nvPr>
            <p:ph type="ctrTitle"/>
          </p:nvPr>
        </p:nvSpPr>
        <p:spPr>
          <a:xfrm>
            <a:off x="749300" y="1122362"/>
            <a:ext cx="10960100" cy="2636837"/>
          </a:xfrm>
        </p:spPr>
        <p:txBody>
          <a:bodyPr>
            <a:normAutofit/>
          </a:bodyPr>
          <a:lstStyle/>
          <a:p>
            <a:r>
              <a:rPr lang="de-DE" dirty="0"/>
              <a:t>Gott hat einen Traum </a:t>
            </a:r>
            <a:br>
              <a:rPr lang="de-DE" dirty="0"/>
            </a:br>
            <a:r>
              <a:rPr lang="de-DE" dirty="0"/>
              <a:t>für deine Stadt</a:t>
            </a:r>
          </a:p>
        </p:txBody>
      </p:sp>
    </p:spTree>
    <p:extLst>
      <p:ext uri="{BB962C8B-B14F-4D97-AF65-F5344CB8AC3E}">
        <p14:creationId xmlns:p14="http://schemas.microsoft.com/office/powerpoint/2010/main" val="2980369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BCAA22-0233-6949-A9F8-5C6CC97EDD9B}"/>
              </a:ext>
            </a:extLst>
          </p:cNvPr>
          <p:cNvSpPr>
            <a:spLocks noGrp="1"/>
          </p:cNvSpPr>
          <p:nvPr>
            <p:ph type="title"/>
          </p:nvPr>
        </p:nvSpPr>
        <p:spPr/>
        <p:txBody>
          <a:bodyPr/>
          <a:lstStyle/>
          <a:p>
            <a:r>
              <a:rPr lang="de-DE" dirty="0"/>
              <a:t>Drei Dimensionen einer Stadt</a:t>
            </a:r>
          </a:p>
        </p:txBody>
      </p:sp>
      <p:sp>
        <p:nvSpPr>
          <p:cNvPr id="3" name="Inhaltsplatzhalter 2">
            <a:extLst>
              <a:ext uri="{FF2B5EF4-FFF2-40B4-BE49-F238E27FC236}">
                <a16:creationId xmlns:a16="http://schemas.microsoft.com/office/drawing/2014/main" id="{7BD06701-6873-854F-A362-8FAB12C00AAD}"/>
              </a:ext>
            </a:extLst>
          </p:cNvPr>
          <p:cNvSpPr>
            <a:spLocks noGrp="1"/>
          </p:cNvSpPr>
          <p:nvPr>
            <p:ph idx="1"/>
          </p:nvPr>
        </p:nvSpPr>
        <p:spPr/>
        <p:txBody>
          <a:bodyPr>
            <a:normAutofit/>
          </a:bodyPr>
          <a:lstStyle/>
          <a:p>
            <a:pPr marL="514350" indent="-514350">
              <a:buFont typeface="+mj-lt"/>
              <a:buAutoNum type="arabicPeriod"/>
            </a:pPr>
            <a:r>
              <a:rPr lang="de-DE" sz="3800" dirty="0"/>
              <a:t>Spirituell 	</a:t>
            </a:r>
            <a:r>
              <a:rPr lang="de-DE" sz="3800" dirty="0">
                <a:sym typeface="Wingdings" pitchFamily="2" charset="2"/>
              </a:rPr>
              <a:t> Verlorenheit?		GLAUBE</a:t>
            </a:r>
            <a:endParaRPr lang="de-DE" sz="3800" dirty="0"/>
          </a:p>
          <a:p>
            <a:pPr marL="514350" indent="-514350">
              <a:buFont typeface="+mj-lt"/>
              <a:buAutoNum type="arabicPeriod"/>
            </a:pPr>
            <a:endParaRPr lang="de-DE" sz="3800" dirty="0"/>
          </a:p>
          <a:p>
            <a:pPr marL="514350" indent="-514350">
              <a:buFont typeface="+mj-lt"/>
              <a:buAutoNum type="arabicPeriod"/>
            </a:pPr>
            <a:r>
              <a:rPr lang="de-DE" sz="3800" dirty="0"/>
              <a:t>Sozial		</a:t>
            </a:r>
            <a:r>
              <a:rPr lang="de-DE" sz="3800" dirty="0">
                <a:sym typeface="Wingdings" pitchFamily="2" charset="2"/>
              </a:rPr>
              <a:t> Schmerz?			LIEBE</a:t>
            </a:r>
            <a:endParaRPr lang="de-DE" sz="3800" dirty="0"/>
          </a:p>
          <a:p>
            <a:pPr marL="514350" indent="-514350">
              <a:buFont typeface="+mj-lt"/>
              <a:buAutoNum type="arabicPeriod"/>
            </a:pPr>
            <a:endParaRPr lang="de-DE" sz="3800" dirty="0"/>
          </a:p>
          <a:p>
            <a:pPr marL="514350" indent="-514350">
              <a:buFont typeface="+mj-lt"/>
              <a:buAutoNum type="arabicPeriod"/>
            </a:pPr>
            <a:r>
              <a:rPr lang="de-DE" sz="3800" dirty="0"/>
              <a:t>Systemisch	</a:t>
            </a:r>
            <a:r>
              <a:rPr lang="de-DE" sz="3800" dirty="0">
                <a:sym typeface="Wingdings" pitchFamily="2" charset="2"/>
              </a:rPr>
              <a:t> Zerbrochenheit?	HOFFNUNG</a:t>
            </a:r>
            <a:endParaRPr lang="de-DE" sz="3800" dirty="0"/>
          </a:p>
        </p:txBody>
      </p:sp>
    </p:spTree>
    <p:extLst>
      <p:ext uri="{BB962C8B-B14F-4D97-AF65-F5344CB8AC3E}">
        <p14:creationId xmlns:p14="http://schemas.microsoft.com/office/powerpoint/2010/main" val="486921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078E97-FA72-0F4D-9065-0829B7A5E773}"/>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A3EEBEBE-D8BE-9E47-9054-8523A5780089}"/>
              </a:ext>
            </a:extLst>
          </p:cNvPr>
          <p:cNvSpPr>
            <a:spLocks noGrp="1"/>
          </p:cNvSpPr>
          <p:nvPr>
            <p:ph idx="1"/>
          </p:nvPr>
        </p:nvSpPr>
        <p:spPr/>
        <p:txBody>
          <a:bodyPr/>
          <a:lstStyle/>
          <a:p>
            <a:endParaRPr lang="de-DE"/>
          </a:p>
        </p:txBody>
      </p:sp>
    </p:spTree>
    <p:extLst>
      <p:ext uri="{BB962C8B-B14F-4D97-AF65-F5344CB8AC3E}">
        <p14:creationId xmlns:p14="http://schemas.microsoft.com/office/powerpoint/2010/main" val="1544317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A1CDE7-E0BA-CD46-8107-1F7AD922FF99}"/>
              </a:ext>
            </a:extLst>
          </p:cNvPr>
          <p:cNvSpPr>
            <a:spLocks noGrp="1"/>
          </p:cNvSpPr>
          <p:nvPr>
            <p:ph type="ctrTitle"/>
          </p:nvPr>
        </p:nvSpPr>
        <p:spPr>
          <a:xfrm>
            <a:off x="1092200" y="1122362"/>
            <a:ext cx="10210800" cy="2636837"/>
          </a:xfrm>
        </p:spPr>
        <p:txBody>
          <a:bodyPr>
            <a:normAutofit/>
          </a:bodyPr>
          <a:lstStyle/>
          <a:p>
            <a:r>
              <a:rPr lang="de-DE" dirty="0"/>
              <a:t>Wenn man an die Zukunft denkt, dann denkt man in Bilder</a:t>
            </a:r>
          </a:p>
        </p:txBody>
      </p:sp>
    </p:spTree>
    <p:extLst>
      <p:ext uri="{BB962C8B-B14F-4D97-AF65-F5344CB8AC3E}">
        <p14:creationId xmlns:p14="http://schemas.microsoft.com/office/powerpoint/2010/main" val="3995824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A1CDE7-E0BA-CD46-8107-1F7AD922FF99}"/>
              </a:ext>
            </a:extLst>
          </p:cNvPr>
          <p:cNvSpPr>
            <a:spLocks noGrp="1"/>
          </p:cNvSpPr>
          <p:nvPr>
            <p:ph type="ctrTitle"/>
          </p:nvPr>
        </p:nvSpPr>
        <p:spPr>
          <a:xfrm>
            <a:off x="749300" y="1122362"/>
            <a:ext cx="10960100" cy="2636837"/>
          </a:xfrm>
        </p:spPr>
        <p:txBody>
          <a:bodyPr>
            <a:normAutofit/>
          </a:bodyPr>
          <a:lstStyle/>
          <a:p>
            <a:r>
              <a:rPr lang="de-DE" dirty="0"/>
              <a:t>Was ist euer Bild von der Zukunft ?</a:t>
            </a:r>
          </a:p>
        </p:txBody>
      </p:sp>
    </p:spTree>
    <p:extLst>
      <p:ext uri="{BB962C8B-B14F-4D97-AF65-F5344CB8AC3E}">
        <p14:creationId xmlns:p14="http://schemas.microsoft.com/office/powerpoint/2010/main" val="805207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BD443D-A684-0F42-9B01-479B5D24BC7C}"/>
              </a:ext>
            </a:extLst>
          </p:cNvPr>
          <p:cNvSpPr>
            <a:spLocks noGrp="1"/>
          </p:cNvSpPr>
          <p:nvPr>
            <p:ph type="title"/>
          </p:nvPr>
        </p:nvSpPr>
        <p:spPr/>
        <p:txBody>
          <a:bodyPr/>
          <a:lstStyle/>
          <a:p>
            <a:endParaRPr lang="de-DE"/>
          </a:p>
        </p:txBody>
      </p:sp>
      <p:pic>
        <p:nvPicPr>
          <p:cNvPr id="5" name="Inhaltsplatzhalter 4">
            <a:extLst>
              <a:ext uri="{FF2B5EF4-FFF2-40B4-BE49-F238E27FC236}">
                <a16:creationId xmlns:a16="http://schemas.microsoft.com/office/drawing/2014/main" id="{9BBC9BD6-0874-EA45-8DC7-86DDF8433466}"/>
              </a:ext>
            </a:extLst>
          </p:cNvPr>
          <p:cNvPicPr>
            <a:picLocks noGrp="1" noChangeAspect="1"/>
          </p:cNvPicPr>
          <p:nvPr>
            <p:ph idx="1"/>
          </p:nvPr>
        </p:nvPicPr>
        <p:blipFill>
          <a:blip r:embed="rId2"/>
          <a:stretch>
            <a:fillRect/>
          </a:stretch>
        </p:blipFill>
        <p:spPr>
          <a:xfrm>
            <a:off x="965200" y="16933"/>
            <a:ext cx="10261600" cy="6841067"/>
          </a:xfrm>
        </p:spPr>
      </p:pic>
    </p:spTree>
    <p:extLst>
      <p:ext uri="{BB962C8B-B14F-4D97-AF65-F5344CB8AC3E}">
        <p14:creationId xmlns:p14="http://schemas.microsoft.com/office/powerpoint/2010/main" val="3037037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2CED59-C242-5442-8488-CDC89A686CB8}"/>
              </a:ext>
            </a:extLst>
          </p:cNvPr>
          <p:cNvSpPr>
            <a:spLocks noGrp="1"/>
          </p:cNvSpPr>
          <p:nvPr>
            <p:ph type="title"/>
          </p:nvPr>
        </p:nvSpPr>
        <p:spPr/>
        <p:txBody>
          <a:bodyPr/>
          <a:lstStyle/>
          <a:p>
            <a:endParaRPr lang="de-DE"/>
          </a:p>
        </p:txBody>
      </p:sp>
      <p:pic>
        <p:nvPicPr>
          <p:cNvPr id="5" name="Inhaltsplatzhalter 4">
            <a:extLst>
              <a:ext uri="{FF2B5EF4-FFF2-40B4-BE49-F238E27FC236}">
                <a16:creationId xmlns:a16="http://schemas.microsoft.com/office/drawing/2014/main" id="{E3B71C80-E459-F24E-B3F4-A7355AD83B12}"/>
              </a:ext>
            </a:extLst>
          </p:cNvPr>
          <p:cNvPicPr>
            <a:picLocks noGrp="1" noChangeAspect="1"/>
          </p:cNvPicPr>
          <p:nvPr>
            <p:ph idx="1"/>
          </p:nvPr>
        </p:nvPicPr>
        <p:blipFill>
          <a:blip r:embed="rId2"/>
          <a:stretch>
            <a:fillRect/>
          </a:stretch>
        </p:blipFill>
        <p:spPr>
          <a:xfrm>
            <a:off x="2597150" y="-69850"/>
            <a:ext cx="6997700" cy="6997700"/>
          </a:xfrm>
        </p:spPr>
      </p:pic>
    </p:spTree>
    <p:extLst>
      <p:ext uri="{BB962C8B-B14F-4D97-AF65-F5344CB8AC3E}">
        <p14:creationId xmlns:p14="http://schemas.microsoft.com/office/powerpoint/2010/main" val="3086571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3A7B9E-6536-8846-AACC-15D9E55E3228}"/>
              </a:ext>
            </a:extLst>
          </p:cNvPr>
          <p:cNvSpPr>
            <a:spLocks noGrp="1"/>
          </p:cNvSpPr>
          <p:nvPr>
            <p:ph type="title"/>
          </p:nvPr>
        </p:nvSpPr>
        <p:spPr/>
        <p:txBody>
          <a:bodyPr/>
          <a:lstStyle/>
          <a:p>
            <a:endParaRPr lang="de-DE"/>
          </a:p>
        </p:txBody>
      </p:sp>
      <p:pic>
        <p:nvPicPr>
          <p:cNvPr id="5" name="Inhaltsplatzhalter 4">
            <a:extLst>
              <a:ext uri="{FF2B5EF4-FFF2-40B4-BE49-F238E27FC236}">
                <a16:creationId xmlns:a16="http://schemas.microsoft.com/office/drawing/2014/main" id="{051F980B-FEA1-2647-855B-71ECC6235AF5}"/>
              </a:ext>
            </a:extLst>
          </p:cNvPr>
          <p:cNvPicPr>
            <a:picLocks noGrp="1" noChangeAspect="1"/>
          </p:cNvPicPr>
          <p:nvPr>
            <p:ph idx="1"/>
          </p:nvPr>
        </p:nvPicPr>
        <p:blipFill>
          <a:blip r:embed="rId2"/>
          <a:stretch>
            <a:fillRect/>
          </a:stretch>
        </p:blipFill>
        <p:spPr>
          <a:xfrm>
            <a:off x="984250" y="0"/>
            <a:ext cx="10223500" cy="6833971"/>
          </a:xfrm>
        </p:spPr>
      </p:pic>
    </p:spTree>
    <p:extLst>
      <p:ext uri="{BB962C8B-B14F-4D97-AF65-F5344CB8AC3E}">
        <p14:creationId xmlns:p14="http://schemas.microsoft.com/office/powerpoint/2010/main" val="3195636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B382C6-E5F2-3440-8D3D-12CF83305B5C}"/>
              </a:ext>
            </a:extLst>
          </p:cNvPr>
          <p:cNvSpPr>
            <a:spLocks noGrp="1"/>
          </p:cNvSpPr>
          <p:nvPr>
            <p:ph type="title"/>
          </p:nvPr>
        </p:nvSpPr>
        <p:spPr/>
        <p:txBody>
          <a:bodyPr/>
          <a:lstStyle/>
          <a:p>
            <a:endParaRPr lang="de-DE"/>
          </a:p>
        </p:txBody>
      </p:sp>
      <p:pic>
        <p:nvPicPr>
          <p:cNvPr id="4" name="Inhaltsplatzhalter 3">
            <a:extLst>
              <a:ext uri="{FF2B5EF4-FFF2-40B4-BE49-F238E27FC236}">
                <a16:creationId xmlns:a16="http://schemas.microsoft.com/office/drawing/2014/main" id="{100BFDFF-8126-944E-951A-435B06CBFE21}"/>
              </a:ext>
            </a:extLst>
          </p:cNvPr>
          <p:cNvPicPr>
            <a:picLocks noGrp="1" noChangeAspect="1"/>
          </p:cNvPicPr>
          <p:nvPr>
            <p:ph idx="1"/>
          </p:nvPr>
        </p:nvPicPr>
        <p:blipFill>
          <a:blip r:embed="rId2"/>
          <a:stretch>
            <a:fillRect/>
          </a:stretch>
        </p:blipFill>
        <p:spPr>
          <a:xfrm>
            <a:off x="2228144" y="1825625"/>
            <a:ext cx="7735712" cy="4351338"/>
          </a:xfrm>
        </p:spPr>
      </p:pic>
      <p:pic>
        <p:nvPicPr>
          <p:cNvPr id="6" name="Grafik 5">
            <a:extLst>
              <a:ext uri="{FF2B5EF4-FFF2-40B4-BE49-F238E27FC236}">
                <a16:creationId xmlns:a16="http://schemas.microsoft.com/office/drawing/2014/main" id="{ED8A27EE-3A07-6544-9439-7892B5F8A1C1}"/>
              </a:ext>
            </a:extLst>
          </p:cNvPr>
          <p:cNvPicPr>
            <a:picLocks noChangeAspect="1"/>
          </p:cNvPicPr>
          <p:nvPr/>
        </p:nvPicPr>
        <p:blipFill>
          <a:blip r:embed="rId3"/>
          <a:stretch>
            <a:fillRect/>
          </a:stretch>
        </p:blipFill>
        <p:spPr>
          <a:xfrm>
            <a:off x="939150" y="0"/>
            <a:ext cx="10313700" cy="6858000"/>
          </a:xfrm>
          <a:prstGeom prst="rect">
            <a:avLst/>
          </a:prstGeom>
        </p:spPr>
      </p:pic>
      <p:sp>
        <p:nvSpPr>
          <p:cNvPr id="7" name="Rechteck 6">
            <a:extLst>
              <a:ext uri="{FF2B5EF4-FFF2-40B4-BE49-F238E27FC236}">
                <a16:creationId xmlns:a16="http://schemas.microsoft.com/office/drawing/2014/main" id="{2E6E07A6-2F51-854B-AA2D-59363F3EA3C7}"/>
              </a:ext>
            </a:extLst>
          </p:cNvPr>
          <p:cNvSpPr/>
          <p:nvPr/>
        </p:nvSpPr>
        <p:spPr>
          <a:xfrm>
            <a:off x="5205660" y="3244334"/>
            <a:ext cx="1780680" cy="369332"/>
          </a:xfrm>
          <a:prstGeom prst="rect">
            <a:avLst/>
          </a:prstGeom>
        </p:spPr>
        <p:txBody>
          <a:bodyPr wrap="none">
            <a:spAutoFit/>
          </a:bodyPr>
          <a:lstStyle/>
          <a:p>
            <a:r>
              <a:rPr lang="de-DE" b="1" dirty="0">
                <a:latin typeface="Arial" panose="020B0604020202020204" pitchFamily="34" charset="0"/>
                <a:ea typeface="Calibri" panose="020F0502020204030204" pitchFamily="34" charset="0"/>
              </a:rPr>
              <a:t>als Abschluss</a:t>
            </a:r>
            <a:r>
              <a:rPr lang="de-DE" dirty="0">
                <a:effectLst/>
              </a:rPr>
              <a:t> </a:t>
            </a:r>
            <a:endParaRPr lang="de-DE" dirty="0"/>
          </a:p>
        </p:txBody>
      </p:sp>
    </p:spTree>
    <p:extLst>
      <p:ext uri="{BB962C8B-B14F-4D97-AF65-F5344CB8AC3E}">
        <p14:creationId xmlns:p14="http://schemas.microsoft.com/office/powerpoint/2010/main" val="4046774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A23D19-EFC6-A049-B003-81531318DFE1}"/>
              </a:ext>
            </a:extLst>
          </p:cNvPr>
          <p:cNvSpPr>
            <a:spLocks noGrp="1"/>
          </p:cNvSpPr>
          <p:nvPr>
            <p:ph type="title"/>
          </p:nvPr>
        </p:nvSpPr>
        <p:spPr/>
        <p:txBody>
          <a:bodyPr/>
          <a:lstStyle/>
          <a:p>
            <a:endParaRPr lang="de-DE"/>
          </a:p>
        </p:txBody>
      </p:sp>
      <p:pic>
        <p:nvPicPr>
          <p:cNvPr id="5" name="Inhaltsplatzhalter 4">
            <a:extLst>
              <a:ext uri="{FF2B5EF4-FFF2-40B4-BE49-F238E27FC236}">
                <a16:creationId xmlns:a16="http://schemas.microsoft.com/office/drawing/2014/main" id="{BE07CFD2-5DC7-C84B-B1BE-DC4555CBD15F}"/>
              </a:ext>
            </a:extLst>
          </p:cNvPr>
          <p:cNvPicPr>
            <a:picLocks noGrp="1" noChangeAspect="1"/>
          </p:cNvPicPr>
          <p:nvPr>
            <p:ph idx="1"/>
          </p:nvPr>
        </p:nvPicPr>
        <p:blipFill>
          <a:blip r:embed="rId2"/>
          <a:stretch>
            <a:fillRect/>
          </a:stretch>
        </p:blipFill>
        <p:spPr>
          <a:xfrm>
            <a:off x="1003300" y="-174040"/>
            <a:ext cx="10185400" cy="7206080"/>
          </a:xfrm>
        </p:spPr>
      </p:pic>
    </p:spTree>
    <p:extLst>
      <p:ext uri="{BB962C8B-B14F-4D97-AF65-F5344CB8AC3E}">
        <p14:creationId xmlns:p14="http://schemas.microsoft.com/office/powerpoint/2010/main" val="2491840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F78000-214F-784B-B164-ABD05903AF00}"/>
              </a:ext>
            </a:extLst>
          </p:cNvPr>
          <p:cNvSpPr>
            <a:spLocks noGrp="1"/>
          </p:cNvSpPr>
          <p:nvPr>
            <p:ph type="title"/>
          </p:nvPr>
        </p:nvSpPr>
        <p:spPr/>
        <p:txBody>
          <a:bodyPr/>
          <a:lstStyle/>
          <a:p>
            <a:endParaRPr lang="de-DE"/>
          </a:p>
        </p:txBody>
      </p:sp>
      <p:pic>
        <p:nvPicPr>
          <p:cNvPr id="5" name="Inhaltsplatzhalter 4">
            <a:extLst>
              <a:ext uri="{FF2B5EF4-FFF2-40B4-BE49-F238E27FC236}">
                <a16:creationId xmlns:a16="http://schemas.microsoft.com/office/drawing/2014/main" id="{13FF9324-7F77-B24D-913E-CD444E0A7DC8}"/>
              </a:ext>
            </a:extLst>
          </p:cNvPr>
          <p:cNvPicPr>
            <a:picLocks noGrp="1" noChangeAspect="1"/>
          </p:cNvPicPr>
          <p:nvPr>
            <p:ph idx="1"/>
          </p:nvPr>
        </p:nvPicPr>
        <p:blipFill>
          <a:blip r:embed="rId2"/>
          <a:stretch>
            <a:fillRect/>
          </a:stretch>
        </p:blipFill>
        <p:spPr>
          <a:xfrm>
            <a:off x="1524000" y="0"/>
            <a:ext cx="9144000" cy="6858000"/>
          </a:xfrm>
        </p:spPr>
      </p:pic>
    </p:spTree>
    <p:extLst>
      <p:ext uri="{BB962C8B-B14F-4D97-AF65-F5344CB8AC3E}">
        <p14:creationId xmlns:p14="http://schemas.microsoft.com/office/powerpoint/2010/main" val="129718716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156</Words>
  <Application>Microsoft Office PowerPoint</Application>
  <PresentationFormat>Breitbild</PresentationFormat>
  <Paragraphs>37</Paragraphs>
  <Slides>18</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18</vt:i4>
      </vt:variant>
    </vt:vector>
  </HeadingPairs>
  <TitlesOfParts>
    <vt:vector size="23" baseType="lpstr">
      <vt:lpstr>Arial</vt:lpstr>
      <vt:lpstr>Calibri</vt:lpstr>
      <vt:lpstr>Calibri Light</vt:lpstr>
      <vt:lpstr>Wingdings</vt:lpstr>
      <vt:lpstr>Office</vt:lpstr>
      <vt:lpstr>PowerPoint-Präsentation</vt:lpstr>
      <vt:lpstr>Wenn man an die Zukunft denkt, dann denkt man in Bilder</vt:lpstr>
      <vt:lpstr>Was ist euer Bild von der Zukunft ?</vt:lpstr>
      <vt:lpstr>PowerPoint-Präsentation</vt:lpstr>
      <vt:lpstr>PowerPoint-Präsentation</vt:lpstr>
      <vt:lpstr>PowerPoint-Präsentation</vt:lpstr>
      <vt:lpstr>PowerPoint-Präsentation</vt:lpstr>
      <vt:lpstr>PowerPoint-Präsentation</vt:lpstr>
      <vt:lpstr>PowerPoint-Präsentation</vt:lpstr>
      <vt:lpstr>Drei Dimensionen einer Stadt</vt:lpstr>
      <vt:lpstr>Drei Dimensionen einer Stadt</vt:lpstr>
      <vt:lpstr>Drei Dimensionen einer Stadt</vt:lpstr>
      <vt:lpstr>Drei Dimensionen einer Stadt</vt:lpstr>
      <vt:lpstr>Was macht das mit uns?</vt:lpstr>
      <vt:lpstr>Jeremia 29,4-7 </vt:lpstr>
      <vt:lpstr>Gott hat einen Traum  für deine Stadt</vt:lpstr>
      <vt:lpstr>Drei Dimensionen einer Stadt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Bastian Hagenlocher</dc:creator>
  <cp:lastModifiedBy>Marianne Haag</cp:lastModifiedBy>
  <cp:revision>10</cp:revision>
  <dcterms:created xsi:type="dcterms:W3CDTF">2019-10-04T05:11:17Z</dcterms:created>
  <dcterms:modified xsi:type="dcterms:W3CDTF">2019-10-04T15:29:36Z</dcterms:modified>
</cp:coreProperties>
</file>